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4" r:id="rId1"/>
  </p:sldMasterIdLst>
  <p:sldIdLst>
    <p:sldId id="292" r:id="rId2"/>
    <p:sldId id="291" r:id="rId3"/>
    <p:sldId id="293" r:id="rId4"/>
    <p:sldId id="294" r:id="rId5"/>
    <p:sldId id="295" r:id="rId6"/>
    <p:sldId id="340" r:id="rId7"/>
    <p:sldId id="341" r:id="rId8"/>
    <p:sldId id="296" r:id="rId9"/>
    <p:sldId id="298" r:id="rId10"/>
    <p:sldId id="299" r:id="rId11"/>
    <p:sldId id="329" r:id="rId12"/>
    <p:sldId id="330" r:id="rId13"/>
    <p:sldId id="297" r:id="rId14"/>
    <p:sldId id="300" r:id="rId15"/>
    <p:sldId id="301" r:id="rId16"/>
    <p:sldId id="335" r:id="rId17"/>
    <p:sldId id="336" r:id="rId18"/>
    <p:sldId id="302" r:id="rId19"/>
    <p:sldId id="303" r:id="rId20"/>
    <p:sldId id="305" r:id="rId21"/>
    <p:sldId id="306" r:id="rId22"/>
    <p:sldId id="307" r:id="rId23"/>
    <p:sldId id="304" r:id="rId24"/>
    <p:sldId id="309" r:id="rId25"/>
    <p:sldId id="308" r:id="rId26"/>
    <p:sldId id="310" r:id="rId27"/>
    <p:sldId id="311" r:id="rId28"/>
    <p:sldId id="312" r:id="rId29"/>
    <p:sldId id="313" r:id="rId30"/>
    <p:sldId id="316" r:id="rId31"/>
    <p:sldId id="324" r:id="rId32"/>
    <p:sldId id="320" r:id="rId33"/>
    <p:sldId id="321" r:id="rId34"/>
    <p:sldId id="332" r:id="rId35"/>
    <p:sldId id="331" r:id="rId36"/>
    <p:sldId id="333" r:id="rId37"/>
    <p:sldId id="325" r:id="rId38"/>
    <p:sldId id="326" r:id="rId39"/>
    <p:sldId id="337" r:id="rId40"/>
    <p:sldId id="327" r:id="rId41"/>
    <p:sldId id="328" r:id="rId42"/>
    <p:sldId id="287" r:id="rId43"/>
    <p:sldId id="334" r:id="rId44"/>
  </p:sldIdLst>
  <p:sldSz cx="9144000" cy="6858000" type="screen4x3"/>
  <p:notesSz cx="6858000" cy="9144000"/>
  <p:defaultText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265" autoAdjust="0"/>
    <p:restoredTop sz="94660"/>
  </p:normalViewPr>
  <p:slideViewPr>
    <p:cSldViewPr>
      <p:cViewPr>
        <p:scale>
          <a:sx n="64" d="100"/>
          <a:sy n="64" d="100"/>
        </p:scale>
        <p:origin x="-1578" y="-9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s>
</file>

<file path=ppt/diagrams/_rels/data19.xml.rels><?xml version="1.0" encoding="UTF-8" standalone="yes"?>
<Relationships xmlns="http://schemas.openxmlformats.org/package/2006/relationships"><Relationship Id="rId1" Type="http://schemas.openxmlformats.org/officeDocument/2006/relationships/image" Target="../media/image43.jp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6_3">
  <dgm:title val=""/>
  <dgm:desc val=""/>
  <dgm:catLst>
    <dgm:cat type="accent6" pri="11300"/>
  </dgm:catLst>
  <dgm:styleLbl name="node0">
    <dgm:fillClrLst meth="repeat">
      <a:schemeClr val="accent6">
        <a:shade val="80000"/>
      </a:schemeClr>
    </dgm:fillClrLst>
    <dgm:linClrLst meth="repeat">
      <a:schemeClr val="lt1"/>
    </dgm:linClrLst>
    <dgm:effectClrLst/>
    <dgm:txLinClrLst/>
    <dgm:txFillClrLst/>
    <dgm:txEffectClrLst/>
  </dgm:styleLbl>
  <dgm:styleLbl name="node1">
    <dgm:fillClrLst>
      <a:schemeClr val="accent6">
        <a:shade val="80000"/>
      </a:schemeClr>
      <a:schemeClr val="accent6">
        <a:tint val="70000"/>
      </a:schemeClr>
    </dgm:fillClrLst>
    <dgm:linClrLst meth="repeat">
      <a:schemeClr val="lt1"/>
    </dgm:linClrLst>
    <dgm:effectClrLst/>
    <dgm:txLinClrLst/>
    <dgm:txFillClrLst/>
    <dgm:txEffectClrLst/>
  </dgm:styleLbl>
  <dgm:styleLbl name="alignNode1">
    <dgm:fillClrLst>
      <a:schemeClr val="accent6">
        <a:shade val="80000"/>
      </a:schemeClr>
      <a:schemeClr val="accent6">
        <a:tint val="70000"/>
      </a:schemeClr>
    </dgm:fillClrLst>
    <dgm:linClrLst>
      <a:schemeClr val="accent6">
        <a:shade val="80000"/>
      </a:schemeClr>
      <a:schemeClr val="accent6">
        <a:tint val="70000"/>
      </a:schemeClr>
    </dgm:linClrLst>
    <dgm:effectClrLst/>
    <dgm:txLinClrLst/>
    <dgm:txFillClrLst/>
    <dgm:txEffectClrLst/>
  </dgm:styleLbl>
  <dgm:styleLbl name="lnNode1">
    <dgm:fillClrLst>
      <a:schemeClr val="accent6">
        <a:shade val="80000"/>
      </a:schemeClr>
      <a:schemeClr val="accent6">
        <a:tint val="7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tint val="70000"/>
        <a:alpha val="50000"/>
      </a:schemeClr>
    </dgm:fillClrLst>
    <dgm:linClrLst meth="repeat">
      <a:schemeClr val="lt1"/>
    </dgm:linClrLst>
    <dgm:effectClrLst/>
    <dgm:txLinClrLst/>
    <dgm:txFillClrLst/>
    <dgm:txEffectClrLst/>
  </dgm:styleLbl>
  <dgm:styleLbl name="node2">
    <dgm:fillClrLst>
      <a:schemeClr val="accent6">
        <a:tint val="99000"/>
      </a:schemeClr>
    </dgm:fillClrLst>
    <dgm:linClrLst meth="repeat">
      <a:schemeClr val="lt1"/>
    </dgm:linClrLst>
    <dgm:effectClrLst/>
    <dgm:txLinClrLst/>
    <dgm:txFillClrLst/>
    <dgm:txEffectClrLst/>
  </dgm:styleLbl>
  <dgm:styleLbl name="node3">
    <dgm:fillClrLst>
      <a:schemeClr val="accent6">
        <a:tint val="80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dgm:txEffectClrLst/>
  </dgm:styleLbl>
  <dgm:styleLbl name="fg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lt1"/>
    </dgm:txFillClrLst>
    <dgm:txEffectClrLst/>
  </dgm:styleLbl>
  <dgm:styleLbl name="bg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lt1"/>
    </dgm:txFillClrLst>
    <dgm:txEffectClrLst/>
  </dgm:styleLbl>
  <dgm:styleLbl name="sibTrans1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9000"/>
      </a:schemeClr>
    </dgm:fillClrLst>
    <dgm:linClrLst meth="repeat">
      <a:schemeClr val="lt1"/>
    </dgm:linClrLst>
    <dgm:effectClrLst/>
    <dgm:txLinClrLst/>
    <dgm:txFillClrLst/>
    <dgm:txEffectClrLst/>
  </dgm:styleLbl>
  <dgm:styleLbl name="asst3">
    <dgm:fillClrLst>
      <a:schemeClr val="accent6">
        <a:tint val="80000"/>
      </a:schemeClr>
    </dgm:fillClrLst>
    <dgm:linClrLst meth="repeat">
      <a:schemeClr val="lt1"/>
    </dgm:linClrLst>
    <dgm:effectClrLst/>
    <dgm:txLinClrLst/>
    <dgm:txFillClrLst/>
    <dgm:txEffectClrLst/>
  </dgm:styleLbl>
  <dgm:styleLbl name="asst4">
    <dgm:fillClrLst>
      <a:schemeClr val="accent6">
        <a:tint val="7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lt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9000"/>
      </a:schemeClr>
    </dgm:fillClrLst>
    <dgm:linClrLst meth="repeat">
      <a:schemeClr val="accent6">
        <a:tint val="99000"/>
      </a:schemeClr>
    </dgm:linClrLst>
    <dgm:effectClrLst/>
    <dgm:txLinClrLst/>
    <dgm:txFillClrLst meth="repeat">
      <a:schemeClr val="tx1"/>
    </dgm:txFillClrLst>
    <dgm:txEffectClrLst/>
  </dgm:styleLbl>
  <dgm:styleLbl name="parChTrans1D3">
    <dgm:fillClrLst meth="repeat">
      <a:schemeClr val="accent6">
        <a:tint val="80000"/>
      </a:schemeClr>
    </dgm:fillClrLst>
    <dgm:linClrLst meth="repeat">
      <a:schemeClr val="accent6">
        <a:tint val="80000"/>
      </a:schemeClr>
    </dgm:linClrLst>
    <dgm:effectClrLst/>
    <dgm:txLinClrLst/>
    <dgm:txFillClrLst meth="repeat">
      <a:schemeClr val="tx1"/>
    </dgm:txFillClrLst>
    <dgm:txEffectClrLst/>
  </dgm:styleLbl>
  <dgm:styleLbl name="parChTrans1D4">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6">
        <a:shade val="80000"/>
      </a:schemeClr>
      <a:schemeClr val="accent6">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54A2A88-6DC5-4C4E-9D14-0EBAD26B1609}" type="doc">
      <dgm:prSet loTypeId="urn:microsoft.com/office/officeart/2008/layout/VerticalCurvedList" loCatId="list" qsTypeId="urn:microsoft.com/office/officeart/2005/8/quickstyle/simple1" qsCatId="simple" csTypeId="urn:microsoft.com/office/officeart/2005/8/colors/accent1_2" csCatId="accent1" phldr="1"/>
      <dgm:spPr/>
      <dgm:t>
        <a:bodyPr/>
        <a:lstStyle/>
        <a:p>
          <a:endParaRPr lang="es-AR"/>
        </a:p>
      </dgm:t>
    </dgm:pt>
    <dgm:pt modelId="{BC089D1C-678D-4A55-99AB-6F6ADE1AECEF}">
      <dgm:prSet custT="1"/>
      <dgm:spPr>
        <a:solidFill>
          <a:schemeClr val="accent6">
            <a:lumMod val="50000"/>
          </a:schemeClr>
        </a:solidFill>
      </dgm:spPr>
      <dgm:t>
        <a:bodyPr/>
        <a:lstStyle/>
        <a:p>
          <a:pPr rtl="0">
            <a:lnSpc>
              <a:spcPct val="100000"/>
            </a:lnSpc>
          </a:pPr>
          <a:r>
            <a:rPr lang="es-AR" sz="1600" dirty="0" smtClean="0">
              <a:solidFill>
                <a:schemeClr val="bg1"/>
              </a:solidFill>
              <a:latin typeface="Arial" pitchFamily="34" charset="0"/>
              <a:cs typeface="Arial" pitchFamily="34" charset="0"/>
            </a:rPr>
            <a:t>Uno de los poderes fundamentales de todo estado, consiste en la capacidad de suprimir legítimamente la propiedad a nombre de un interés que se considera superior          </a:t>
          </a:r>
        </a:p>
        <a:p>
          <a:pPr rtl="0">
            <a:lnSpc>
              <a:spcPct val="100000"/>
            </a:lnSpc>
          </a:pPr>
          <a:r>
            <a:rPr lang="es-AR" sz="1600" dirty="0" smtClean="0">
              <a:solidFill>
                <a:schemeClr val="bg1"/>
              </a:solidFill>
              <a:latin typeface="Arial" pitchFamily="34" charset="0"/>
              <a:cs typeface="Arial" pitchFamily="34" charset="0"/>
            </a:rPr>
            <a:t>( Azuela y otros 2007</a:t>
          </a:r>
          <a:endParaRPr lang="es-AR" sz="1600" b="0" dirty="0">
            <a:solidFill>
              <a:schemeClr val="bg1"/>
            </a:solidFill>
            <a:latin typeface="Arial" pitchFamily="34" charset="0"/>
            <a:cs typeface="Arial" pitchFamily="34" charset="0"/>
          </a:endParaRPr>
        </a:p>
      </dgm:t>
    </dgm:pt>
    <dgm:pt modelId="{4573639D-E986-4516-BFF3-3C06060C98C6}" type="parTrans" cxnId="{D7B1A984-9313-4C65-A88F-6E25AB3AB02B}">
      <dgm:prSet/>
      <dgm:spPr/>
      <dgm:t>
        <a:bodyPr/>
        <a:lstStyle/>
        <a:p>
          <a:endParaRPr lang="es-AR"/>
        </a:p>
      </dgm:t>
    </dgm:pt>
    <dgm:pt modelId="{5F263AB7-47E7-4986-AF8E-9ED4A08FB401}" type="sibTrans" cxnId="{D7B1A984-9313-4C65-A88F-6E25AB3AB02B}">
      <dgm:prSet/>
      <dgm:spPr/>
      <dgm:t>
        <a:bodyPr/>
        <a:lstStyle/>
        <a:p>
          <a:endParaRPr lang="es-AR"/>
        </a:p>
      </dgm:t>
    </dgm:pt>
    <dgm:pt modelId="{66FB11BC-714D-4798-B8B8-71BD3D2FCE26}" type="pres">
      <dgm:prSet presAssocID="{654A2A88-6DC5-4C4E-9D14-0EBAD26B1609}" presName="Name0" presStyleCnt="0">
        <dgm:presLayoutVars>
          <dgm:chMax val="7"/>
          <dgm:chPref val="7"/>
          <dgm:dir/>
        </dgm:presLayoutVars>
      </dgm:prSet>
      <dgm:spPr/>
      <dgm:t>
        <a:bodyPr/>
        <a:lstStyle/>
        <a:p>
          <a:endParaRPr lang="es-AR"/>
        </a:p>
      </dgm:t>
    </dgm:pt>
    <dgm:pt modelId="{445467DF-4D26-4CD9-8E38-F2240727858E}" type="pres">
      <dgm:prSet presAssocID="{654A2A88-6DC5-4C4E-9D14-0EBAD26B1609}" presName="Name1" presStyleCnt="0"/>
      <dgm:spPr/>
    </dgm:pt>
    <dgm:pt modelId="{D5B90AA5-1AF4-47DD-AB3D-FDDB3772C815}" type="pres">
      <dgm:prSet presAssocID="{654A2A88-6DC5-4C4E-9D14-0EBAD26B1609}" presName="cycle" presStyleCnt="0"/>
      <dgm:spPr/>
    </dgm:pt>
    <dgm:pt modelId="{0D9BC70D-BC01-4CDC-B086-811F3394DD13}" type="pres">
      <dgm:prSet presAssocID="{654A2A88-6DC5-4C4E-9D14-0EBAD26B1609}" presName="srcNode" presStyleLbl="node1" presStyleIdx="0" presStyleCnt="1"/>
      <dgm:spPr/>
    </dgm:pt>
    <dgm:pt modelId="{E699A15F-FFD0-459D-B079-7B5027654683}" type="pres">
      <dgm:prSet presAssocID="{654A2A88-6DC5-4C4E-9D14-0EBAD26B1609}" presName="conn" presStyleLbl="parChTrans1D2" presStyleIdx="0" presStyleCnt="1"/>
      <dgm:spPr/>
      <dgm:t>
        <a:bodyPr/>
        <a:lstStyle/>
        <a:p>
          <a:endParaRPr lang="es-AR"/>
        </a:p>
      </dgm:t>
    </dgm:pt>
    <dgm:pt modelId="{88A0F0D0-3363-48D1-9868-7CC2A0470328}" type="pres">
      <dgm:prSet presAssocID="{654A2A88-6DC5-4C4E-9D14-0EBAD26B1609}" presName="extraNode" presStyleLbl="node1" presStyleIdx="0" presStyleCnt="1"/>
      <dgm:spPr/>
    </dgm:pt>
    <dgm:pt modelId="{44B962FA-D9F0-496E-B3D9-20712FF535BF}" type="pres">
      <dgm:prSet presAssocID="{654A2A88-6DC5-4C4E-9D14-0EBAD26B1609}" presName="dstNode" presStyleLbl="node1" presStyleIdx="0" presStyleCnt="1"/>
      <dgm:spPr/>
    </dgm:pt>
    <dgm:pt modelId="{B45C0B21-DD43-47B4-AC13-16999075C657}" type="pres">
      <dgm:prSet presAssocID="{BC089D1C-678D-4A55-99AB-6F6ADE1AECEF}" presName="text_1" presStyleLbl="node1" presStyleIdx="0" presStyleCnt="1" custLinFactNeighborX="1215" custLinFactNeighborY="-1247">
        <dgm:presLayoutVars>
          <dgm:bulletEnabled val="1"/>
        </dgm:presLayoutVars>
      </dgm:prSet>
      <dgm:spPr/>
      <dgm:t>
        <a:bodyPr/>
        <a:lstStyle/>
        <a:p>
          <a:endParaRPr lang="es-AR"/>
        </a:p>
      </dgm:t>
    </dgm:pt>
    <dgm:pt modelId="{6E79FAEC-2302-48C9-8BDC-07AD3850F691}" type="pres">
      <dgm:prSet presAssocID="{BC089D1C-678D-4A55-99AB-6F6ADE1AECEF}" presName="accent_1" presStyleCnt="0"/>
      <dgm:spPr/>
    </dgm:pt>
    <dgm:pt modelId="{93C9C331-D82C-43E6-83CD-B3C4C835293B}" type="pres">
      <dgm:prSet presAssocID="{BC089D1C-678D-4A55-99AB-6F6ADE1AECEF}" presName="accentRepeatNode" presStyleLbl="solidFgAcc1" presStyleIdx="0" presStyleCnt="1"/>
      <dgm:spPr/>
    </dgm:pt>
  </dgm:ptLst>
  <dgm:cxnLst>
    <dgm:cxn modelId="{CC9D973B-569C-4361-B381-5D4C29FB6CA1}" type="presOf" srcId="{BC089D1C-678D-4A55-99AB-6F6ADE1AECEF}" destId="{B45C0B21-DD43-47B4-AC13-16999075C657}" srcOrd="0" destOrd="0" presId="urn:microsoft.com/office/officeart/2008/layout/VerticalCurvedList"/>
    <dgm:cxn modelId="{CA7FDD47-8CB4-449F-9758-2B153F3E889D}" type="presOf" srcId="{5F263AB7-47E7-4986-AF8E-9ED4A08FB401}" destId="{E699A15F-FFD0-459D-B079-7B5027654683}" srcOrd="0" destOrd="0" presId="urn:microsoft.com/office/officeart/2008/layout/VerticalCurvedList"/>
    <dgm:cxn modelId="{D7B1A984-9313-4C65-A88F-6E25AB3AB02B}" srcId="{654A2A88-6DC5-4C4E-9D14-0EBAD26B1609}" destId="{BC089D1C-678D-4A55-99AB-6F6ADE1AECEF}" srcOrd="0" destOrd="0" parTransId="{4573639D-E986-4516-BFF3-3C06060C98C6}" sibTransId="{5F263AB7-47E7-4986-AF8E-9ED4A08FB401}"/>
    <dgm:cxn modelId="{ABC9AC37-1DC0-48F6-B4E5-8787593CDE05}" type="presOf" srcId="{654A2A88-6DC5-4C4E-9D14-0EBAD26B1609}" destId="{66FB11BC-714D-4798-B8B8-71BD3D2FCE26}" srcOrd="0" destOrd="0" presId="urn:microsoft.com/office/officeart/2008/layout/VerticalCurvedList"/>
    <dgm:cxn modelId="{8D7ED37A-0248-4DBD-9390-F99F843B275F}" type="presParOf" srcId="{66FB11BC-714D-4798-B8B8-71BD3D2FCE26}" destId="{445467DF-4D26-4CD9-8E38-F2240727858E}" srcOrd="0" destOrd="0" presId="urn:microsoft.com/office/officeart/2008/layout/VerticalCurvedList"/>
    <dgm:cxn modelId="{065AC137-CFC5-4AF3-88B5-AB8C2C91677C}" type="presParOf" srcId="{445467DF-4D26-4CD9-8E38-F2240727858E}" destId="{D5B90AA5-1AF4-47DD-AB3D-FDDB3772C815}" srcOrd="0" destOrd="0" presId="urn:microsoft.com/office/officeart/2008/layout/VerticalCurvedList"/>
    <dgm:cxn modelId="{F61D0507-AC1E-4746-8382-A8E0C78EE7BE}" type="presParOf" srcId="{D5B90AA5-1AF4-47DD-AB3D-FDDB3772C815}" destId="{0D9BC70D-BC01-4CDC-B086-811F3394DD13}" srcOrd="0" destOrd="0" presId="urn:microsoft.com/office/officeart/2008/layout/VerticalCurvedList"/>
    <dgm:cxn modelId="{CA2F38FF-6635-483E-988B-A6B63468DBA8}" type="presParOf" srcId="{D5B90AA5-1AF4-47DD-AB3D-FDDB3772C815}" destId="{E699A15F-FFD0-459D-B079-7B5027654683}" srcOrd="1" destOrd="0" presId="urn:microsoft.com/office/officeart/2008/layout/VerticalCurvedList"/>
    <dgm:cxn modelId="{7309CE11-78AF-4738-81CC-A23D632FD842}" type="presParOf" srcId="{D5B90AA5-1AF4-47DD-AB3D-FDDB3772C815}" destId="{88A0F0D0-3363-48D1-9868-7CC2A0470328}" srcOrd="2" destOrd="0" presId="urn:microsoft.com/office/officeart/2008/layout/VerticalCurvedList"/>
    <dgm:cxn modelId="{60C98F9D-4710-415C-8CE9-AF5DFD4A1694}" type="presParOf" srcId="{D5B90AA5-1AF4-47DD-AB3D-FDDB3772C815}" destId="{44B962FA-D9F0-496E-B3D9-20712FF535BF}" srcOrd="3" destOrd="0" presId="urn:microsoft.com/office/officeart/2008/layout/VerticalCurvedList"/>
    <dgm:cxn modelId="{9436B4D5-C8E7-44BD-83DC-4671F1432775}" type="presParOf" srcId="{445467DF-4D26-4CD9-8E38-F2240727858E}" destId="{B45C0B21-DD43-47B4-AC13-16999075C657}" srcOrd="1" destOrd="0" presId="urn:microsoft.com/office/officeart/2008/layout/VerticalCurvedList"/>
    <dgm:cxn modelId="{4D80B6A1-CAFF-4CD8-9E68-6948161C352A}" type="presParOf" srcId="{445467DF-4D26-4CD9-8E38-F2240727858E}" destId="{6E79FAEC-2302-48C9-8BDC-07AD3850F691}" srcOrd="2" destOrd="0" presId="urn:microsoft.com/office/officeart/2008/layout/VerticalCurvedList"/>
    <dgm:cxn modelId="{3FA15333-E16A-49AD-96E7-6F202B50B327}" type="presParOf" srcId="{6E79FAEC-2302-48C9-8BDC-07AD3850F691}" destId="{93C9C331-D82C-43E6-83CD-B3C4C835293B}" srcOrd="0" destOrd="0" presId="urn:microsoft.com/office/officeart/2008/layout/VerticalCurve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54A2A88-6DC5-4C4E-9D14-0EBAD26B1609}" type="doc">
      <dgm:prSet loTypeId="urn:microsoft.com/office/officeart/2008/layout/VerticalCurvedList" loCatId="list" qsTypeId="urn:microsoft.com/office/officeart/2005/8/quickstyle/simple1" qsCatId="simple" csTypeId="urn:microsoft.com/office/officeart/2005/8/colors/accent1_2" csCatId="accent1" phldr="1"/>
      <dgm:spPr/>
      <dgm:t>
        <a:bodyPr/>
        <a:lstStyle/>
        <a:p>
          <a:endParaRPr lang="es-AR"/>
        </a:p>
      </dgm:t>
    </dgm:pt>
    <dgm:pt modelId="{BC089D1C-678D-4A55-99AB-6F6ADE1AECEF}">
      <dgm:prSet custT="1"/>
      <dgm:spPr>
        <a:solidFill>
          <a:schemeClr val="accent6">
            <a:lumMod val="50000"/>
          </a:schemeClr>
        </a:solidFill>
      </dgm:spPr>
      <dgm:t>
        <a:bodyPr/>
        <a:lstStyle/>
        <a:p>
          <a:pPr rtl="0">
            <a:lnSpc>
              <a:spcPct val="100000"/>
            </a:lnSpc>
          </a:pPr>
          <a:r>
            <a:rPr lang="es-AR" sz="1600" dirty="0" smtClean="0">
              <a:solidFill>
                <a:schemeClr val="bg1"/>
              </a:solidFill>
              <a:latin typeface="Arial" pitchFamily="34" charset="0"/>
              <a:cs typeface="Arial" pitchFamily="34" charset="0"/>
            </a:rPr>
            <a:t>Declaración de utilidad pública e indemnización al propietario  =  ambas generan controversias</a:t>
          </a:r>
          <a:endParaRPr lang="es-AR" sz="1600" b="0" dirty="0">
            <a:solidFill>
              <a:schemeClr val="bg1"/>
            </a:solidFill>
            <a:latin typeface="Arial" pitchFamily="34" charset="0"/>
            <a:cs typeface="Arial" pitchFamily="34" charset="0"/>
          </a:endParaRPr>
        </a:p>
      </dgm:t>
    </dgm:pt>
    <dgm:pt modelId="{4573639D-E986-4516-BFF3-3C06060C98C6}" type="parTrans" cxnId="{D7B1A984-9313-4C65-A88F-6E25AB3AB02B}">
      <dgm:prSet/>
      <dgm:spPr/>
      <dgm:t>
        <a:bodyPr/>
        <a:lstStyle/>
        <a:p>
          <a:endParaRPr lang="es-AR"/>
        </a:p>
      </dgm:t>
    </dgm:pt>
    <dgm:pt modelId="{5F263AB7-47E7-4986-AF8E-9ED4A08FB401}" type="sibTrans" cxnId="{D7B1A984-9313-4C65-A88F-6E25AB3AB02B}">
      <dgm:prSet/>
      <dgm:spPr/>
      <dgm:t>
        <a:bodyPr/>
        <a:lstStyle/>
        <a:p>
          <a:endParaRPr lang="es-AR"/>
        </a:p>
      </dgm:t>
    </dgm:pt>
    <dgm:pt modelId="{66FB11BC-714D-4798-B8B8-71BD3D2FCE26}" type="pres">
      <dgm:prSet presAssocID="{654A2A88-6DC5-4C4E-9D14-0EBAD26B1609}" presName="Name0" presStyleCnt="0">
        <dgm:presLayoutVars>
          <dgm:chMax val="7"/>
          <dgm:chPref val="7"/>
          <dgm:dir/>
        </dgm:presLayoutVars>
      </dgm:prSet>
      <dgm:spPr/>
      <dgm:t>
        <a:bodyPr/>
        <a:lstStyle/>
        <a:p>
          <a:endParaRPr lang="es-AR"/>
        </a:p>
      </dgm:t>
    </dgm:pt>
    <dgm:pt modelId="{445467DF-4D26-4CD9-8E38-F2240727858E}" type="pres">
      <dgm:prSet presAssocID="{654A2A88-6DC5-4C4E-9D14-0EBAD26B1609}" presName="Name1" presStyleCnt="0"/>
      <dgm:spPr/>
    </dgm:pt>
    <dgm:pt modelId="{D5B90AA5-1AF4-47DD-AB3D-FDDB3772C815}" type="pres">
      <dgm:prSet presAssocID="{654A2A88-6DC5-4C4E-9D14-0EBAD26B1609}" presName="cycle" presStyleCnt="0"/>
      <dgm:spPr/>
    </dgm:pt>
    <dgm:pt modelId="{0D9BC70D-BC01-4CDC-B086-811F3394DD13}" type="pres">
      <dgm:prSet presAssocID="{654A2A88-6DC5-4C4E-9D14-0EBAD26B1609}" presName="srcNode" presStyleLbl="node1" presStyleIdx="0" presStyleCnt="1"/>
      <dgm:spPr/>
    </dgm:pt>
    <dgm:pt modelId="{E699A15F-FFD0-459D-B079-7B5027654683}" type="pres">
      <dgm:prSet presAssocID="{654A2A88-6DC5-4C4E-9D14-0EBAD26B1609}" presName="conn" presStyleLbl="parChTrans1D2" presStyleIdx="0" presStyleCnt="1"/>
      <dgm:spPr/>
      <dgm:t>
        <a:bodyPr/>
        <a:lstStyle/>
        <a:p>
          <a:endParaRPr lang="es-AR"/>
        </a:p>
      </dgm:t>
    </dgm:pt>
    <dgm:pt modelId="{88A0F0D0-3363-48D1-9868-7CC2A0470328}" type="pres">
      <dgm:prSet presAssocID="{654A2A88-6DC5-4C4E-9D14-0EBAD26B1609}" presName="extraNode" presStyleLbl="node1" presStyleIdx="0" presStyleCnt="1"/>
      <dgm:spPr/>
    </dgm:pt>
    <dgm:pt modelId="{44B962FA-D9F0-496E-B3D9-20712FF535BF}" type="pres">
      <dgm:prSet presAssocID="{654A2A88-6DC5-4C4E-9D14-0EBAD26B1609}" presName="dstNode" presStyleLbl="node1" presStyleIdx="0" presStyleCnt="1"/>
      <dgm:spPr/>
    </dgm:pt>
    <dgm:pt modelId="{B45C0B21-DD43-47B4-AC13-16999075C657}" type="pres">
      <dgm:prSet presAssocID="{BC089D1C-678D-4A55-99AB-6F6ADE1AECEF}" presName="text_1" presStyleLbl="node1" presStyleIdx="0" presStyleCnt="1" custLinFactNeighborX="1215" custLinFactNeighborY="-1247">
        <dgm:presLayoutVars>
          <dgm:bulletEnabled val="1"/>
        </dgm:presLayoutVars>
      </dgm:prSet>
      <dgm:spPr/>
      <dgm:t>
        <a:bodyPr/>
        <a:lstStyle/>
        <a:p>
          <a:endParaRPr lang="es-AR"/>
        </a:p>
      </dgm:t>
    </dgm:pt>
    <dgm:pt modelId="{6E79FAEC-2302-48C9-8BDC-07AD3850F691}" type="pres">
      <dgm:prSet presAssocID="{BC089D1C-678D-4A55-99AB-6F6ADE1AECEF}" presName="accent_1" presStyleCnt="0"/>
      <dgm:spPr/>
    </dgm:pt>
    <dgm:pt modelId="{93C9C331-D82C-43E6-83CD-B3C4C835293B}" type="pres">
      <dgm:prSet presAssocID="{BC089D1C-678D-4A55-99AB-6F6ADE1AECEF}" presName="accentRepeatNode" presStyleLbl="solidFgAcc1" presStyleIdx="0" presStyleCnt="1"/>
      <dgm:spPr/>
    </dgm:pt>
  </dgm:ptLst>
  <dgm:cxnLst>
    <dgm:cxn modelId="{D7B1A984-9313-4C65-A88F-6E25AB3AB02B}" srcId="{654A2A88-6DC5-4C4E-9D14-0EBAD26B1609}" destId="{BC089D1C-678D-4A55-99AB-6F6ADE1AECEF}" srcOrd="0" destOrd="0" parTransId="{4573639D-E986-4516-BFF3-3C06060C98C6}" sibTransId="{5F263AB7-47E7-4986-AF8E-9ED4A08FB401}"/>
    <dgm:cxn modelId="{7B274FFC-EB62-4B8D-8CBD-2E9DBB9EE1B0}" type="presOf" srcId="{BC089D1C-678D-4A55-99AB-6F6ADE1AECEF}" destId="{B45C0B21-DD43-47B4-AC13-16999075C657}" srcOrd="0" destOrd="0" presId="urn:microsoft.com/office/officeart/2008/layout/VerticalCurvedList"/>
    <dgm:cxn modelId="{CADCBE0B-0FF5-437E-A283-F2FAC907F591}" type="presOf" srcId="{5F263AB7-47E7-4986-AF8E-9ED4A08FB401}" destId="{E699A15F-FFD0-459D-B079-7B5027654683}" srcOrd="0" destOrd="0" presId="urn:microsoft.com/office/officeart/2008/layout/VerticalCurvedList"/>
    <dgm:cxn modelId="{22493837-3EAF-4203-BBA7-B5F6EE76D6C2}" type="presOf" srcId="{654A2A88-6DC5-4C4E-9D14-0EBAD26B1609}" destId="{66FB11BC-714D-4798-B8B8-71BD3D2FCE26}" srcOrd="0" destOrd="0" presId="urn:microsoft.com/office/officeart/2008/layout/VerticalCurvedList"/>
    <dgm:cxn modelId="{D5DCBFE5-FE13-40F3-B213-5811BA70FB70}" type="presParOf" srcId="{66FB11BC-714D-4798-B8B8-71BD3D2FCE26}" destId="{445467DF-4D26-4CD9-8E38-F2240727858E}" srcOrd="0" destOrd="0" presId="urn:microsoft.com/office/officeart/2008/layout/VerticalCurvedList"/>
    <dgm:cxn modelId="{DC882502-D172-444F-B232-AC09950468E4}" type="presParOf" srcId="{445467DF-4D26-4CD9-8E38-F2240727858E}" destId="{D5B90AA5-1AF4-47DD-AB3D-FDDB3772C815}" srcOrd="0" destOrd="0" presId="urn:microsoft.com/office/officeart/2008/layout/VerticalCurvedList"/>
    <dgm:cxn modelId="{5E35332B-EE8E-4E89-A6C5-5B7AF150C5C0}" type="presParOf" srcId="{D5B90AA5-1AF4-47DD-AB3D-FDDB3772C815}" destId="{0D9BC70D-BC01-4CDC-B086-811F3394DD13}" srcOrd="0" destOrd="0" presId="urn:microsoft.com/office/officeart/2008/layout/VerticalCurvedList"/>
    <dgm:cxn modelId="{77CFBCB5-AB8C-485C-A6DB-2DE5F9BB873D}" type="presParOf" srcId="{D5B90AA5-1AF4-47DD-AB3D-FDDB3772C815}" destId="{E699A15F-FFD0-459D-B079-7B5027654683}" srcOrd="1" destOrd="0" presId="urn:microsoft.com/office/officeart/2008/layout/VerticalCurvedList"/>
    <dgm:cxn modelId="{4C331D8B-F9A6-46AC-9ABE-F3D83C696FB2}" type="presParOf" srcId="{D5B90AA5-1AF4-47DD-AB3D-FDDB3772C815}" destId="{88A0F0D0-3363-48D1-9868-7CC2A0470328}" srcOrd="2" destOrd="0" presId="urn:microsoft.com/office/officeart/2008/layout/VerticalCurvedList"/>
    <dgm:cxn modelId="{EC91692C-1810-48F3-9EA8-2BB348199F66}" type="presParOf" srcId="{D5B90AA5-1AF4-47DD-AB3D-FDDB3772C815}" destId="{44B962FA-D9F0-496E-B3D9-20712FF535BF}" srcOrd="3" destOrd="0" presId="urn:microsoft.com/office/officeart/2008/layout/VerticalCurvedList"/>
    <dgm:cxn modelId="{AA403721-89BD-4B07-9349-C13FF78CBA3B}" type="presParOf" srcId="{445467DF-4D26-4CD9-8E38-F2240727858E}" destId="{B45C0B21-DD43-47B4-AC13-16999075C657}" srcOrd="1" destOrd="0" presId="urn:microsoft.com/office/officeart/2008/layout/VerticalCurvedList"/>
    <dgm:cxn modelId="{114B2966-9948-4100-95C0-9925CF42BF69}" type="presParOf" srcId="{445467DF-4D26-4CD9-8E38-F2240727858E}" destId="{6E79FAEC-2302-48C9-8BDC-07AD3850F691}" srcOrd="2" destOrd="0" presId="urn:microsoft.com/office/officeart/2008/layout/VerticalCurvedList"/>
    <dgm:cxn modelId="{BACD82F3-53B0-4C2B-90A9-762233A38AB2}" type="presParOf" srcId="{6E79FAEC-2302-48C9-8BDC-07AD3850F691}" destId="{93C9C331-D82C-43E6-83CD-B3C4C835293B}" srcOrd="0" destOrd="0" presId="urn:microsoft.com/office/officeart/2008/layout/VerticalCurve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54A2A88-6DC5-4C4E-9D14-0EBAD26B1609}" type="doc">
      <dgm:prSet loTypeId="urn:microsoft.com/office/officeart/2008/layout/VerticalCurvedList" loCatId="list" qsTypeId="urn:microsoft.com/office/officeart/2005/8/quickstyle/simple1" qsCatId="simple" csTypeId="urn:microsoft.com/office/officeart/2005/8/colors/accent1_2" csCatId="accent1" phldr="1"/>
      <dgm:spPr/>
      <dgm:t>
        <a:bodyPr/>
        <a:lstStyle/>
        <a:p>
          <a:endParaRPr lang="es-AR"/>
        </a:p>
      </dgm:t>
    </dgm:pt>
    <dgm:pt modelId="{4AA78D02-7B74-4153-B990-F7B832FBF366}">
      <dgm:prSet custT="1"/>
      <dgm:spPr>
        <a:solidFill>
          <a:schemeClr val="accent6">
            <a:lumMod val="50000"/>
          </a:schemeClr>
        </a:solidFill>
      </dgm:spPr>
      <dgm:t>
        <a:bodyPr/>
        <a:lstStyle/>
        <a:p>
          <a:pPr algn="l" rtl="0"/>
          <a:r>
            <a:rPr lang="es-AR" sz="1600" dirty="0" smtClean="0">
              <a:latin typeface="Arial" pitchFamily="34" charset="0"/>
              <a:cs typeface="Arial" pitchFamily="34" charset="0"/>
            </a:rPr>
            <a:t>Creación  de los bienes públicos </a:t>
          </a:r>
          <a:endParaRPr lang="es-AR" sz="1600" b="1" dirty="0">
            <a:solidFill>
              <a:schemeClr val="bg1"/>
            </a:solidFill>
            <a:latin typeface="Arial" pitchFamily="34" charset="0"/>
            <a:cs typeface="Arial" pitchFamily="34" charset="0"/>
          </a:endParaRPr>
        </a:p>
      </dgm:t>
    </dgm:pt>
    <dgm:pt modelId="{47A215BA-874B-4EAF-B9A9-757335C99F8D}" type="parTrans" cxnId="{42236955-923B-4A6C-A9D3-5E717BF006AE}">
      <dgm:prSet/>
      <dgm:spPr/>
      <dgm:t>
        <a:bodyPr/>
        <a:lstStyle/>
        <a:p>
          <a:pPr algn="l"/>
          <a:endParaRPr lang="es-AR" sz="1600">
            <a:latin typeface="Arial" pitchFamily="34" charset="0"/>
            <a:cs typeface="Arial" pitchFamily="34" charset="0"/>
          </a:endParaRPr>
        </a:p>
      </dgm:t>
    </dgm:pt>
    <dgm:pt modelId="{DBD92B24-D043-44DC-AD4E-26115887C89D}" type="sibTrans" cxnId="{42236955-923B-4A6C-A9D3-5E717BF006AE}">
      <dgm:prSet/>
      <dgm:spPr/>
      <dgm:t>
        <a:bodyPr/>
        <a:lstStyle/>
        <a:p>
          <a:pPr algn="l"/>
          <a:endParaRPr lang="es-AR" sz="1600">
            <a:latin typeface="Arial" pitchFamily="34" charset="0"/>
            <a:cs typeface="Arial" pitchFamily="34" charset="0"/>
          </a:endParaRPr>
        </a:p>
      </dgm:t>
    </dgm:pt>
    <dgm:pt modelId="{EBB8A963-0010-47C6-83A1-6895822F7D13}">
      <dgm:prSet custT="1"/>
      <dgm:spPr>
        <a:solidFill>
          <a:schemeClr val="accent6">
            <a:lumMod val="50000"/>
          </a:schemeClr>
        </a:solidFill>
      </dgm:spPr>
      <dgm:t>
        <a:bodyPr/>
        <a:lstStyle/>
        <a:p>
          <a:pPr algn="l" rtl="0"/>
          <a:r>
            <a:rPr lang="es-AR" sz="1600" dirty="0" smtClean="0">
              <a:latin typeface="Arial" pitchFamily="34" charset="0"/>
              <a:cs typeface="Arial" pitchFamily="34" charset="0"/>
            </a:rPr>
            <a:t>Distribución de la riqueza urbana </a:t>
          </a:r>
          <a:endParaRPr lang="es-AR" sz="1600" dirty="0">
            <a:latin typeface="Arial" pitchFamily="34" charset="0"/>
            <a:cs typeface="Arial" pitchFamily="34" charset="0"/>
          </a:endParaRPr>
        </a:p>
      </dgm:t>
    </dgm:pt>
    <dgm:pt modelId="{7D8006A5-06F9-4430-BDD1-B11B91C0449F}" type="parTrans" cxnId="{12908D1E-D988-4925-8DF3-8DAE01D1C4FF}">
      <dgm:prSet/>
      <dgm:spPr/>
      <dgm:t>
        <a:bodyPr/>
        <a:lstStyle/>
        <a:p>
          <a:pPr algn="l"/>
          <a:endParaRPr lang="es-AR" sz="1600">
            <a:latin typeface="Arial" pitchFamily="34" charset="0"/>
            <a:cs typeface="Arial" pitchFamily="34" charset="0"/>
          </a:endParaRPr>
        </a:p>
      </dgm:t>
    </dgm:pt>
    <dgm:pt modelId="{78B70150-64F5-4992-A37C-D2767F0E8B03}" type="sibTrans" cxnId="{12908D1E-D988-4925-8DF3-8DAE01D1C4FF}">
      <dgm:prSet/>
      <dgm:spPr/>
      <dgm:t>
        <a:bodyPr/>
        <a:lstStyle/>
        <a:p>
          <a:pPr algn="l"/>
          <a:endParaRPr lang="es-AR" sz="1600">
            <a:latin typeface="Arial" pitchFamily="34" charset="0"/>
            <a:cs typeface="Arial" pitchFamily="34" charset="0"/>
          </a:endParaRPr>
        </a:p>
      </dgm:t>
    </dgm:pt>
    <dgm:pt modelId="{7C16FA29-F2C4-4E6F-BA27-6C19099A23F2}">
      <dgm:prSet custT="1"/>
      <dgm:spPr>
        <a:solidFill>
          <a:schemeClr val="accent6">
            <a:lumMod val="50000"/>
          </a:schemeClr>
        </a:solidFill>
      </dgm:spPr>
      <dgm:t>
        <a:bodyPr/>
        <a:lstStyle/>
        <a:p>
          <a:pPr algn="l" rtl="0"/>
          <a:r>
            <a:rPr lang="es-AR" sz="1600" dirty="0" smtClean="0">
              <a:latin typeface="Arial" pitchFamily="34" charset="0"/>
              <a:cs typeface="Arial" pitchFamily="34" charset="0"/>
            </a:rPr>
            <a:t>Promoción del desarrollo económico</a:t>
          </a:r>
          <a:endParaRPr lang="es-AR" sz="1600" dirty="0">
            <a:solidFill>
              <a:schemeClr val="bg1"/>
            </a:solidFill>
            <a:latin typeface="Arial" pitchFamily="34" charset="0"/>
            <a:cs typeface="Arial" pitchFamily="34" charset="0"/>
          </a:endParaRPr>
        </a:p>
      </dgm:t>
    </dgm:pt>
    <dgm:pt modelId="{432B9086-9FAC-4B2E-BBDC-C73C9DC4FE1B}" type="parTrans" cxnId="{3BA9AB26-FF25-47B7-A52E-C4E4020FC787}">
      <dgm:prSet/>
      <dgm:spPr/>
      <dgm:t>
        <a:bodyPr/>
        <a:lstStyle/>
        <a:p>
          <a:pPr algn="l"/>
          <a:endParaRPr lang="es-AR" sz="1600">
            <a:latin typeface="Arial" pitchFamily="34" charset="0"/>
            <a:cs typeface="Arial" pitchFamily="34" charset="0"/>
          </a:endParaRPr>
        </a:p>
      </dgm:t>
    </dgm:pt>
    <dgm:pt modelId="{19CAC6E3-C2B1-43FA-BF06-3A45866236CB}" type="sibTrans" cxnId="{3BA9AB26-FF25-47B7-A52E-C4E4020FC787}">
      <dgm:prSet/>
      <dgm:spPr/>
      <dgm:t>
        <a:bodyPr/>
        <a:lstStyle/>
        <a:p>
          <a:pPr algn="l"/>
          <a:endParaRPr lang="es-AR" sz="1600">
            <a:latin typeface="Arial" pitchFamily="34" charset="0"/>
            <a:cs typeface="Arial" pitchFamily="34" charset="0"/>
          </a:endParaRPr>
        </a:p>
      </dgm:t>
    </dgm:pt>
    <dgm:pt modelId="{BC666CB5-DD2D-4BDC-9A61-B7D42A78DF96}">
      <dgm:prSet custT="1"/>
      <dgm:spPr>
        <a:solidFill>
          <a:schemeClr val="accent6">
            <a:lumMod val="50000"/>
          </a:schemeClr>
        </a:solidFill>
      </dgm:spPr>
      <dgm:t>
        <a:bodyPr/>
        <a:lstStyle/>
        <a:p>
          <a:pPr algn="l" rtl="0"/>
          <a:r>
            <a:rPr lang="es-AR" sz="1600" dirty="0" smtClean="0">
              <a:latin typeface="Arial" pitchFamily="34" charset="0"/>
              <a:cs typeface="Arial" pitchFamily="34" charset="0"/>
            </a:rPr>
            <a:t>Regularización de la tenencia de la tierra</a:t>
          </a:r>
          <a:endParaRPr lang="es-AR" sz="1600" dirty="0">
            <a:solidFill>
              <a:schemeClr val="bg1"/>
            </a:solidFill>
            <a:latin typeface="Arial" pitchFamily="34" charset="0"/>
            <a:cs typeface="Arial" pitchFamily="34" charset="0"/>
          </a:endParaRPr>
        </a:p>
      </dgm:t>
    </dgm:pt>
    <dgm:pt modelId="{C39EAA1D-15A6-4849-981C-5EC337F27BC9}" type="sibTrans" cxnId="{8B2EACBB-3569-4206-AB61-AD5342F0EFDF}">
      <dgm:prSet/>
      <dgm:spPr/>
      <dgm:t>
        <a:bodyPr/>
        <a:lstStyle/>
        <a:p>
          <a:pPr algn="l"/>
          <a:endParaRPr lang="es-AR" sz="1600">
            <a:latin typeface="Arial" pitchFamily="34" charset="0"/>
            <a:cs typeface="Arial" pitchFamily="34" charset="0"/>
          </a:endParaRPr>
        </a:p>
      </dgm:t>
    </dgm:pt>
    <dgm:pt modelId="{16ED4408-4460-4898-BB09-6B10886568C8}" type="parTrans" cxnId="{8B2EACBB-3569-4206-AB61-AD5342F0EFDF}">
      <dgm:prSet/>
      <dgm:spPr/>
      <dgm:t>
        <a:bodyPr/>
        <a:lstStyle/>
        <a:p>
          <a:pPr algn="l"/>
          <a:endParaRPr lang="es-AR" sz="1600">
            <a:latin typeface="Arial" pitchFamily="34" charset="0"/>
            <a:cs typeface="Arial" pitchFamily="34" charset="0"/>
          </a:endParaRPr>
        </a:p>
      </dgm:t>
    </dgm:pt>
    <dgm:pt modelId="{66FB11BC-714D-4798-B8B8-71BD3D2FCE26}" type="pres">
      <dgm:prSet presAssocID="{654A2A88-6DC5-4C4E-9D14-0EBAD26B1609}" presName="Name0" presStyleCnt="0">
        <dgm:presLayoutVars>
          <dgm:chMax val="7"/>
          <dgm:chPref val="7"/>
          <dgm:dir/>
        </dgm:presLayoutVars>
      </dgm:prSet>
      <dgm:spPr/>
      <dgm:t>
        <a:bodyPr/>
        <a:lstStyle/>
        <a:p>
          <a:endParaRPr lang="es-AR"/>
        </a:p>
      </dgm:t>
    </dgm:pt>
    <dgm:pt modelId="{445467DF-4D26-4CD9-8E38-F2240727858E}" type="pres">
      <dgm:prSet presAssocID="{654A2A88-6DC5-4C4E-9D14-0EBAD26B1609}" presName="Name1" presStyleCnt="0"/>
      <dgm:spPr/>
    </dgm:pt>
    <dgm:pt modelId="{D5B90AA5-1AF4-47DD-AB3D-FDDB3772C815}" type="pres">
      <dgm:prSet presAssocID="{654A2A88-6DC5-4C4E-9D14-0EBAD26B1609}" presName="cycle" presStyleCnt="0"/>
      <dgm:spPr/>
    </dgm:pt>
    <dgm:pt modelId="{0D9BC70D-BC01-4CDC-B086-811F3394DD13}" type="pres">
      <dgm:prSet presAssocID="{654A2A88-6DC5-4C4E-9D14-0EBAD26B1609}" presName="srcNode" presStyleLbl="node1" presStyleIdx="0" presStyleCnt="4"/>
      <dgm:spPr/>
    </dgm:pt>
    <dgm:pt modelId="{E699A15F-FFD0-459D-B079-7B5027654683}" type="pres">
      <dgm:prSet presAssocID="{654A2A88-6DC5-4C4E-9D14-0EBAD26B1609}" presName="conn" presStyleLbl="parChTrans1D2" presStyleIdx="0" presStyleCnt="1"/>
      <dgm:spPr/>
      <dgm:t>
        <a:bodyPr/>
        <a:lstStyle/>
        <a:p>
          <a:endParaRPr lang="es-AR"/>
        </a:p>
      </dgm:t>
    </dgm:pt>
    <dgm:pt modelId="{88A0F0D0-3363-48D1-9868-7CC2A0470328}" type="pres">
      <dgm:prSet presAssocID="{654A2A88-6DC5-4C4E-9D14-0EBAD26B1609}" presName="extraNode" presStyleLbl="node1" presStyleIdx="0" presStyleCnt="4"/>
      <dgm:spPr/>
    </dgm:pt>
    <dgm:pt modelId="{44B962FA-D9F0-496E-B3D9-20712FF535BF}" type="pres">
      <dgm:prSet presAssocID="{654A2A88-6DC5-4C4E-9D14-0EBAD26B1609}" presName="dstNode" presStyleLbl="node1" presStyleIdx="0" presStyleCnt="4"/>
      <dgm:spPr/>
    </dgm:pt>
    <dgm:pt modelId="{78283F5A-3A2D-425F-B4EC-7C91B83EDA7C}" type="pres">
      <dgm:prSet presAssocID="{4AA78D02-7B74-4153-B990-F7B832FBF366}" presName="text_1" presStyleLbl="node1" presStyleIdx="0" presStyleCnt="4" custScaleY="104798">
        <dgm:presLayoutVars>
          <dgm:bulletEnabled val="1"/>
        </dgm:presLayoutVars>
      </dgm:prSet>
      <dgm:spPr/>
      <dgm:t>
        <a:bodyPr/>
        <a:lstStyle/>
        <a:p>
          <a:endParaRPr lang="es-AR"/>
        </a:p>
      </dgm:t>
    </dgm:pt>
    <dgm:pt modelId="{A79DE2A7-56A2-469E-8138-4D6A5F38D0D3}" type="pres">
      <dgm:prSet presAssocID="{4AA78D02-7B74-4153-B990-F7B832FBF366}" presName="accent_1" presStyleCnt="0"/>
      <dgm:spPr/>
    </dgm:pt>
    <dgm:pt modelId="{02D3130B-1FFB-4AEF-9F5D-00E0716491A8}" type="pres">
      <dgm:prSet presAssocID="{4AA78D02-7B74-4153-B990-F7B832FBF366}" presName="accentRepeatNode" presStyleLbl="solidFgAcc1" presStyleIdx="0" presStyleCnt="4"/>
      <dgm:spPr/>
    </dgm:pt>
    <dgm:pt modelId="{4C1EA67D-25C5-425E-8E96-EE75FD43AF28}" type="pres">
      <dgm:prSet presAssocID="{EBB8A963-0010-47C6-83A1-6895822F7D13}" presName="text_2" presStyleLbl="node1" presStyleIdx="1" presStyleCnt="4">
        <dgm:presLayoutVars>
          <dgm:bulletEnabled val="1"/>
        </dgm:presLayoutVars>
      </dgm:prSet>
      <dgm:spPr/>
      <dgm:t>
        <a:bodyPr/>
        <a:lstStyle/>
        <a:p>
          <a:endParaRPr lang="es-AR"/>
        </a:p>
      </dgm:t>
    </dgm:pt>
    <dgm:pt modelId="{989BE85C-D888-4ECB-A3FE-29B2801775D9}" type="pres">
      <dgm:prSet presAssocID="{EBB8A963-0010-47C6-83A1-6895822F7D13}" presName="accent_2" presStyleCnt="0"/>
      <dgm:spPr/>
    </dgm:pt>
    <dgm:pt modelId="{6FB0BC88-6D58-4CE7-9C84-DDB61EB11E83}" type="pres">
      <dgm:prSet presAssocID="{EBB8A963-0010-47C6-83A1-6895822F7D13}" presName="accentRepeatNode" presStyleLbl="solidFgAcc1" presStyleIdx="1" presStyleCnt="4"/>
      <dgm:spPr/>
    </dgm:pt>
    <dgm:pt modelId="{EE56D799-F152-4669-893A-2EA6ADD2456A}" type="pres">
      <dgm:prSet presAssocID="{7C16FA29-F2C4-4E6F-BA27-6C19099A23F2}" presName="text_3" presStyleLbl="node1" presStyleIdx="2" presStyleCnt="4">
        <dgm:presLayoutVars>
          <dgm:bulletEnabled val="1"/>
        </dgm:presLayoutVars>
      </dgm:prSet>
      <dgm:spPr/>
      <dgm:t>
        <a:bodyPr/>
        <a:lstStyle/>
        <a:p>
          <a:endParaRPr lang="es-AR"/>
        </a:p>
      </dgm:t>
    </dgm:pt>
    <dgm:pt modelId="{C0E5FAFE-C9E0-42E3-8947-96E256D052DB}" type="pres">
      <dgm:prSet presAssocID="{7C16FA29-F2C4-4E6F-BA27-6C19099A23F2}" presName="accent_3" presStyleCnt="0"/>
      <dgm:spPr/>
    </dgm:pt>
    <dgm:pt modelId="{068B273A-DB53-4B8E-929C-6C464744448F}" type="pres">
      <dgm:prSet presAssocID="{7C16FA29-F2C4-4E6F-BA27-6C19099A23F2}" presName="accentRepeatNode" presStyleLbl="solidFgAcc1" presStyleIdx="2" presStyleCnt="4"/>
      <dgm:spPr/>
    </dgm:pt>
    <dgm:pt modelId="{1104D643-54CF-4FED-804F-DFD02EA4804E}" type="pres">
      <dgm:prSet presAssocID="{BC666CB5-DD2D-4BDC-9A61-B7D42A78DF96}" presName="text_4" presStyleLbl="node1" presStyleIdx="3" presStyleCnt="4">
        <dgm:presLayoutVars>
          <dgm:bulletEnabled val="1"/>
        </dgm:presLayoutVars>
      </dgm:prSet>
      <dgm:spPr/>
      <dgm:t>
        <a:bodyPr/>
        <a:lstStyle/>
        <a:p>
          <a:endParaRPr lang="es-AR"/>
        </a:p>
      </dgm:t>
    </dgm:pt>
    <dgm:pt modelId="{7AD8D0BE-A3D2-41B2-A311-0237A0AA4492}" type="pres">
      <dgm:prSet presAssocID="{BC666CB5-DD2D-4BDC-9A61-B7D42A78DF96}" presName="accent_4" presStyleCnt="0"/>
      <dgm:spPr/>
    </dgm:pt>
    <dgm:pt modelId="{EDC8A4C2-63E4-45A6-AD4C-39C7BFFAB112}" type="pres">
      <dgm:prSet presAssocID="{BC666CB5-DD2D-4BDC-9A61-B7D42A78DF96}" presName="accentRepeatNode" presStyleLbl="solidFgAcc1" presStyleIdx="3" presStyleCnt="4"/>
      <dgm:spPr/>
    </dgm:pt>
  </dgm:ptLst>
  <dgm:cxnLst>
    <dgm:cxn modelId="{42236955-923B-4A6C-A9D3-5E717BF006AE}" srcId="{654A2A88-6DC5-4C4E-9D14-0EBAD26B1609}" destId="{4AA78D02-7B74-4153-B990-F7B832FBF366}" srcOrd="0" destOrd="0" parTransId="{47A215BA-874B-4EAF-B9A9-757335C99F8D}" sibTransId="{DBD92B24-D043-44DC-AD4E-26115887C89D}"/>
    <dgm:cxn modelId="{6E11C78A-3677-477A-B1A9-A2F30C81402D}" type="presOf" srcId="{7C16FA29-F2C4-4E6F-BA27-6C19099A23F2}" destId="{EE56D799-F152-4669-893A-2EA6ADD2456A}" srcOrd="0" destOrd="0" presId="urn:microsoft.com/office/officeart/2008/layout/VerticalCurvedList"/>
    <dgm:cxn modelId="{2C140F31-C612-4BB6-B9B6-5CE1C157192D}" type="presOf" srcId="{654A2A88-6DC5-4C4E-9D14-0EBAD26B1609}" destId="{66FB11BC-714D-4798-B8B8-71BD3D2FCE26}" srcOrd="0" destOrd="0" presId="urn:microsoft.com/office/officeart/2008/layout/VerticalCurvedList"/>
    <dgm:cxn modelId="{4A698233-23C9-421F-8790-B381EEF3B2C3}" type="presOf" srcId="{4AA78D02-7B74-4153-B990-F7B832FBF366}" destId="{78283F5A-3A2D-425F-B4EC-7C91B83EDA7C}" srcOrd="0" destOrd="0" presId="urn:microsoft.com/office/officeart/2008/layout/VerticalCurvedList"/>
    <dgm:cxn modelId="{12908D1E-D988-4925-8DF3-8DAE01D1C4FF}" srcId="{654A2A88-6DC5-4C4E-9D14-0EBAD26B1609}" destId="{EBB8A963-0010-47C6-83A1-6895822F7D13}" srcOrd="1" destOrd="0" parTransId="{7D8006A5-06F9-4430-BDD1-B11B91C0449F}" sibTransId="{78B70150-64F5-4992-A37C-D2767F0E8B03}"/>
    <dgm:cxn modelId="{468BB371-A077-4C05-8CA8-6927C135D859}" type="presOf" srcId="{BC666CB5-DD2D-4BDC-9A61-B7D42A78DF96}" destId="{1104D643-54CF-4FED-804F-DFD02EA4804E}" srcOrd="0" destOrd="0" presId="urn:microsoft.com/office/officeart/2008/layout/VerticalCurvedList"/>
    <dgm:cxn modelId="{A67D7756-6308-4819-B5C2-5F1C71E96A55}" type="presOf" srcId="{DBD92B24-D043-44DC-AD4E-26115887C89D}" destId="{E699A15F-FFD0-459D-B079-7B5027654683}" srcOrd="0" destOrd="0" presId="urn:microsoft.com/office/officeart/2008/layout/VerticalCurvedList"/>
    <dgm:cxn modelId="{BD475724-0425-43AA-AD4D-E8E0F0A4B10A}" type="presOf" srcId="{EBB8A963-0010-47C6-83A1-6895822F7D13}" destId="{4C1EA67D-25C5-425E-8E96-EE75FD43AF28}" srcOrd="0" destOrd="0" presId="urn:microsoft.com/office/officeart/2008/layout/VerticalCurvedList"/>
    <dgm:cxn modelId="{3BA9AB26-FF25-47B7-A52E-C4E4020FC787}" srcId="{654A2A88-6DC5-4C4E-9D14-0EBAD26B1609}" destId="{7C16FA29-F2C4-4E6F-BA27-6C19099A23F2}" srcOrd="2" destOrd="0" parTransId="{432B9086-9FAC-4B2E-BBDC-C73C9DC4FE1B}" sibTransId="{19CAC6E3-C2B1-43FA-BF06-3A45866236CB}"/>
    <dgm:cxn modelId="{8B2EACBB-3569-4206-AB61-AD5342F0EFDF}" srcId="{654A2A88-6DC5-4C4E-9D14-0EBAD26B1609}" destId="{BC666CB5-DD2D-4BDC-9A61-B7D42A78DF96}" srcOrd="3" destOrd="0" parTransId="{16ED4408-4460-4898-BB09-6B10886568C8}" sibTransId="{C39EAA1D-15A6-4849-981C-5EC337F27BC9}"/>
    <dgm:cxn modelId="{E405B931-DF2E-4D97-BEF4-E52D19FF7900}" type="presParOf" srcId="{66FB11BC-714D-4798-B8B8-71BD3D2FCE26}" destId="{445467DF-4D26-4CD9-8E38-F2240727858E}" srcOrd="0" destOrd="0" presId="urn:microsoft.com/office/officeart/2008/layout/VerticalCurvedList"/>
    <dgm:cxn modelId="{EA8027B9-011C-4FF9-B3E1-E5D15337232E}" type="presParOf" srcId="{445467DF-4D26-4CD9-8E38-F2240727858E}" destId="{D5B90AA5-1AF4-47DD-AB3D-FDDB3772C815}" srcOrd="0" destOrd="0" presId="urn:microsoft.com/office/officeart/2008/layout/VerticalCurvedList"/>
    <dgm:cxn modelId="{EC58C129-5440-4D02-8184-26CBFD15F865}" type="presParOf" srcId="{D5B90AA5-1AF4-47DD-AB3D-FDDB3772C815}" destId="{0D9BC70D-BC01-4CDC-B086-811F3394DD13}" srcOrd="0" destOrd="0" presId="urn:microsoft.com/office/officeart/2008/layout/VerticalCurvedList"/>
    <dgm:cxn modelId="{DC741075-AC00-4979-8643-DBC8A5858CDC}" type="presParOf" srcId="{D5B90AA5-1AF4-47DD-AB3D-FDDB3772C815}" destId="{E699A15F-FFD0-459D-B079-7B5027654683}" srcOrd="1" destOrd="0" presId="urn:microsoft.com/office/officeart/2008/layout/VerticalCurvedList"/>
    <dgm:cxn modelId="{E632493E-5855-4738-8B19-9735A1087040}" type="presParOf" srcId="{D5B90AA5-1AF4-47DD-AB3D-FDDB3772C815}" destId="{88A0F0D0-3363-48D1-9868-7CC2A0470328}" srcOrd="2" destOrd="0" presId="urn:microsoft.com/office/officeart/2008/layout/VerticalCurvedList"/>
    <dgm:cxn modelId="{CDA814DD-1D52-4999-A77D-B5C0C92AA21B}" type="presParOf" srcId="{D5B90AA5-1AF4-47DD-AB3D-FDDB3772C815}" destId="{44B962FA-D9F0-496E-B3D9-20712FF535BF}" srcOrd="3" destOrd="0" presId="urn:microsoft.com/office/officeart/2008/layout/VerticalCurvedList"/>
    <dgm:cxn modelId="{EF8A5181-806A-4612-96E5-44FABA640731}" type="presParOf" srcId="{445467DF-4D26-4CD9-8E38-F2240727858E}" destId="{78283F5A-3A2D-425F-B4EC-7C91B83EDA7C}" srcOrd="1" destOrd="0" presId="urn:microsoft.com/office/officeart/2008/layout/VerticalCurvedList"/>
    <dgm:cxn modelId="{B919FADB-CA47-4823-AEA6-3CEB282A9777}" type="presParOf" srcId="{445467DF-4D26-4CD9-8E38-F2240727858E}" destId="{A79DE2A7-56A2-469E-8138-4D6A5F38D0D3}" srcOrd="2" destOrd="0" presId="urn:microsoft.com/office/officeart/2008/layout/VerticalCurvedList"/>
    <dgm:cxn modelId="{FF8AADB6-35FE-4B6C-8A82-0A7E12E41EB0}" type="presParOf" srcId="{A79DE2A7-56A2-469E-8138-4D6A5F38D0D3}" destId="{02D3130B-1FFB-4AEF-9F5D-00E0716491A8}" srcOrd="0" destOrd="0" presId="urn:microsoft.com/office/officeart/2008/layout/VerticalCurvedList"/>
    <dgm:cxn modelId="{B33C2392-65C9-40C4-A6EA-14ED74D40ADF}" type="presParOf" srcId="{445467DF-4D26-4CD9-8E38-F2240727858E}" destId="{4C1EA67D-25C5-425E-8E96-EE75FD43AF28}" srcOrd="3" destOrd="0" presId="urn:microsoft.com/office/officeart/2008/layout/VerticalCurvedList"/>
    <dgm:cxn modelId="{892A5E2F-8C16-455B-8B1C-908E4850ED27}" type="presParOf" srcId="{445467DF-4D26-4CD9-8E38-F2240727858E}" destId="{989BE85C-D888-4ECB-A3FE-29B2801775D9}" srcOrd="4" destOrd="0" presId="urn:microsoft.com/office/officeart/2008/layout/VerticalCurvedList"/>
    <dgm:cxn modelId="{CC981CAB-A2EE-4EDF-9E26-48AEF357826B}" type="presParOf" srcId="{989BE85C-D888-4ECB-A3FE-29B2801775D9}" destId="{6FB0BC88-6D58-4CE7-9C84-DDB61EB11E83}" srcOrd="0" destOrd="0" presId="urn:microsoft.com/office/officeart/2008/layout/VerticalCurvedList"/>
    <dgm:cxn modelId="{D845C246-12E7-447B-9774-DB9582988822}" type="presParOf" srcId="{445467DF-4D26-4CD9-8E38-F2240727858E}" destId="{EE56D799-F152-4669-893A-2EA6ADD2456A}" srcOrd="5" destOrd="0" presId="urn:microsoft.com/office/officeart/2008/layout/VerticalCurvedList"/>
    <dgm:cxn modelId="{30D1CBED-9480-4D90-97DA-D5548B0A6E33}" type="presParOf" srcId="{445467DF-4D26-4CD9-8E38-F2240727858E}" destId="{C0E5FAFE-C9E0-42E3-8947-96E256D052DB}" srcOrd="6" destOrd="0" presId="urn:microsoft.com/office/officeart/2008/layout/VerticalCurvedList"/>
    <dgm:cxn modelId="{6852D3EA-4927-4F4E-9B82-BC8FCB6A4542}" type="presParOf" srcId="{C0E5FAFE-C9E0-42E3-8947-96E256D052DB}" destId="{068B273A-DB53-4B8E-929C-6C464744448F}" srcOrd="0" destOrd="0" presId="urn:microsoft.com/office/officeart/2008/layout/VerticalCurvedList"/>
    <dgm:cxn modelId="{BAB9FB87-4E5D-4433-A049-418213058170}" type="presParOf" srcId="{445467DF-4D26-4CD9-8E38-F2240727858E}" destId="{1104D643-54CF-4FED-804F-DFD02EA4804E}" srcOrd="7" destOrd="0" presId="urn:microsoft.com/office/officeart/2008/layout/VerticalCurvedList"/>
    <dgm:cxn modelId="{36E7822F-5892-4797-AAB2-01F8F6C6C390}" type="presParOf" srcId="{445467DF-4D26-4CD9-8E38-F2240727858E}" destId="{7AD8D0BE-A3D2-41B2-A311-0237A0AA4492}" srcOrd="8" destOrd="0" presId="urn:microsoft.com/office/officeart/2008/layout/VerticalCurvedList"/>
    <dgm:cxn modelId="{BE545222-1ACB-4893-B9CE-D7036F7602D8}" type="presParOf" srcId="{7AD8D0BE-A3D2-41B2-A311-0237A0AA4492}" destId="{EDC8A4C2-63E4-45A6-AD4C-39C7BFFAB112}"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54A2A88-6DC5-4C4E-9D14-0EBAD26B1609}" type="doc">
      <dgm:prSet loTypeId="urn:microsoft.com/office/officeart/2008/layout/VerticalCurvedList" loCatId="list" qsTypeId="urn:microsoft.com/office/officeart/2005/8/quickstyle/simple1" qsCatId="simple" csTypeId="urn:microsoft.com/office/officeart/2005/8/colors/accent1_2" csCatId="accent1" phldr="1"/>
      <dgm:spPr/>
      <dgm:t>
        <a:bodyPr/>
        <a:lstStyle/>
        <a:p>
          <a:endParaRPr lang="es-AR"/>
        </a:p>
      </dgm:t>
    </dgm:pt>
    <dgm:pt modelId="{BC666CB5-DD2D-4BDC-9A61-B7D42A78DF96}">
      <dgm:prSet custT="1"/>
      <dgm:spPr>
        <a:solidFill>
          <a:schemeClr val="accent6">
            <a:lumMod val="50000"/>
          </a:schemeClr>
        </a:solidFill>
      </dgm:spPr>
      <dgm:t>
        <a:bodyPr/>
        <a:lstStyle/>
        <a:p>
          <a:pPr algn="l" rtl="0">
            <a:lnSpc>
              <a:spcPct val="100000"/>
            </a:lnSpc>
          </a:pPr>
          <a:r>
            <a:rPr lang="es-AR" sz="1600" dirty="0" smtClean="0">
              <a:latin typeface="Arial" pitchFamily="34" charset="0"/>
              <a:cs typeface="Arial" pitchFamily="34" charset="0"/>
            </a:rPr>
            <a:t>Aquí una viejo dilema de las políticas urbanas  PREVENIR O CURAR . Hay hechos naturales que no pueden prevenirse</a:t>
          </a:r>
        </a:p>
      </dgm:t>
    </dgm:pt>
    <dgm:pt modelId="{C39EAA1D-15A6-4849-981C-5EC337F27BC9}" type="sibTrans" cxnId="{8B2EACBB-3569-4206-AB61-AD5342F0EFDF}">
      <dgm:prSet/>
      <dgm:spPr/>
      <dgm:t>
        <a:bodyPr/>
        <a:lstStyle/>
        <a:p>
          <a:pPr algn="l">
            <a:lnSpc>
              <a:spcPct val="100000"/>
            </a:lnSpc>
          </a:pPr>
          <a:endParaRPr lang="es-AR" sz="1600">
            <a:latin typeface="Arial" pitchFamily="34" charset="0"/>
            <a:cs typeface="Arial" pitchFamily="34" charset="0"/>
          </a:endParaRPr>
        </a:p>
      </dgm:t>
    </dgm:pt>
    <dgm:pt modelId="{16ED4408-4460-4898-BB09-6B10886568C8}" type="parTrans" cxnId="{8B2EACBB-3569-4206-AB61-AD5342F0EFDF}">
      <dgm:prSet/>
      <dgm:spPr/>
      <dgm:t>
        <a:bodyPr/>
        <a:lstStyle/>
        <a:p>
          <a:pPr algn="l">
            <a:lnSpc>
              <a:spcPct val="100000"/>
            </a:lnSpc>
          </a:pPr>
          <a:endParaRPr lang="es-AR" sz="1600">
            <a:latin typeface="Arial" pitchFamily="34" charset="0"/>
            <a:cs typeface="Arial" pitchFamily="34" charset="0"/>
          </a:endParaRPr>
        </a:p>
      </dgm:t>
    </dgm:pt>
    <dgm:pt modelId="{66FB11BC-714D-4798-B8B8-71BD3D2FCE26}" type="pres">
      <dgm:prSet presAssocID="{654A2A88-6DC5-4C4E-9D14-0EBAD26B1609}" presName="Name0" presStyleCnt="0">
        <dgm:presLayoutVars>
          <dgm:chMax val="7"/>
          <dgm:chPref val="7"/>
          <dgm:dir/>
        </dgm:presLayoutVars>
      </dgm:prSet>
      <dgm:spPr/>
      <dgm:t>
        <a:bodyPr/>
        <a:lstStyle/>
        <a:p>
          <a:endParaRPr lang="es-AR"/>
        </a:p>
      </dgm:t>
    </dgm:pt>
    <dgm:pt modelId="{445467DF-4D26-4CD9-8E38-F2240727858E}" type="pres">
      <dgm:prSet presAssocID="{654A2A88-6DC5-4C4E-9D14-0EBAD26B1609}" presName="Name1" presStyleCnt="0"/>
      <dgm:spPr/>
    </dgm:pt>
    <dgm:pt modelId="{D5B90AA5-1AF4-47DD-AB3D-FDDB3772C815}" type="pres">
      <dgm:prSet presAssocID="{654A2A88-6DC5-4C4E-9D14-0EBAD26B1609}" presName="cycle" presStyleCnt="0"/>
      <dgm:spPr/>
    </dgm:pt>
    <dgm:pt modelId="{0D9BC70D-BC01-4CDC-B086-811F3394DD13}" type="pres">
      <dgm:prSet presAssocID="{654A2A88-6DC5-4C4E-9D14-0EBAD26B1609}" presName="srcNode" presStyleLbl="node1" presStyleIdx="0" presStyleCnt="1"/>
      <dgm:spPr/>
    </dgm:pt>
    <dgm:pt modelId="{E699A15F-FFD0-459D-B079-7B5027654683}" type="pres">
      <dgm:prSet presAssocID="{654A2A88-6DC5-4C4E-9D14-0EBAD26B1609}" presName="conn" presStyleLbl="parChTrans1D2" presStyleIdx="0" presStyleCnt="1"/>
      <dgm:spPr/>
      <dgm:t>
        <a:bodyPr/>
        <a:lstStyle/>
        <a:p>
          <a:endParaRPr lang="es-AR"/>
        </a:p>
      </dgm:t>
    </dgm:pt>
    <dgm:pt modelId="{88A0F0D0-3363-48D1-9868-7CC2A0470328}" type="pres">
      <dgm:prSet presAssocID="{654A2A88-6DC5-4C4E-9D14-0EBAD26B1609}" presName="extraNode" presStyleLbl="node1" presStyleIdx="0" presStyleCnt="1"/>
      <dgm:spPr/>
    </dgm:pt>
    <dgm:pt modelId="{44B962FA-D9F0-496E-B3D9-20712FF535BF}" type="pres">
      <dgm:prSet presAssocID="{654A2A88-6DC5-4C4E-9D14-0EBAD26B1609}" presName="dstNode" presStyleLbl="node1" presStyleIdx="0" presStyleCnt="1"/>
      <dgm:spPr/>
    </dgm:pt>
    <dgm:pt modelId="{A0B5A4AA-4760-4224-B0A8-340077585B32}" type="pres">
      <dgm:prSet presAssocID="{BC666CB5-DD2D-4BDC-9A61-B7D42A78DF96}" presName="text_1" presStyleLbl="node1" presStyleIdx="0" presStyleCnt="1">
        <dgm:presLayoutVars>
          <dgm:bulletEnabled val="1"/>
        </dgm:presLayoutVars>
      </dgm:prSet>
      <dgm:spPr/>
      <dgm:t>
        <a:bodyPr/>
        <a:lstStyle/>
        <a:p>
          <a:endParaRPr lang="es-AR"/>
        </a:p>
      </dgm:t>
    </dgm:pt>
    <dgm:pt modelId="{6C24491E-E6A1-4E9F-826B-C398D825FEF2}" type="pres">
      <dgm:prSet presAssocID="{BC666CB5-DD2D-4BDC-9A61-B7D42A78DF96}" presName="accent_1" presStyleCnt="0"/>
      <dgm:spPr/>
    </dgm:pt>
    <dgm:pt modelId="{EDC8A4C2-63E4-45A6-AD4C-39C7BFFAB112}" type="pres">
      <dgm:prSet presAssocID="{BC666CB5-DD2D-4BDC-9A61-B7D42A78DF96}" presName="accentRepeatNode" presStyleLbl="solidFgAcc1" presStyleIdx="0" presStyleCnt="1"/>
      <dgm:spPr/>
    </dgm:pt>
  </dgm:ptLst>
  <dgm:cxnLst>
    <dgm:cxn modelId="{7CFB1246-6D91-4798-ADA1-74529A46D911}" type="presOf" srcId="{C39EAA1D-15A6-4849-981C-5EC337F27BC9}" destId="{E699A15F-FFD0-459D-B079-7B5027654683}" srcOrd="0" destOrd="0" presId="urn:microsoft.com/office/officeart/2008/layout/VerticalCurvedList"/>
    <dgm:cxn modelId="{8B2EACBB-3569-4206-AB61-AD5342F0EFDF}" srcId="{654A2A88-6DC5-4C4E-9D14-0EBAD26B1609}" destId="{BC666CB5-DD2D-4BDC-9A61-B7D42A78DF96}" srcOrd="0" destOrd="0" parTransId="{16ED4408-4460-4898-BB09-6B10886568C8}" sibTransId="{C39EAA1D-15A6-4849-981C-5EC337F27BC9}"/>
    <dgm:cxn modelId="{9C37B8EC-7290-4E09-97FC-5EF4579E8743}" type="presOf" srcId="{BC666CB5-DD2D-4BDC-9A61-B7D42A78DF96}" destId="{A0B5A4AA-4760-4224-B0A8-340077585B32}" srcOrd="0" destOrd="0" presId="urn:microsoft.com/office/officeart/2008/layout/VerticalCurvedList"/>
    <dgm:cxn modelId="{C9B319EF-BD4C-43D8-98B5-01E9DB41AC58}" type="presOf" srcId="{654A2A88-6DC5-4C4E-9D14-0EBAD26B1609}" destId="{66FB11BC-714D-4798-B8B8-71BD3D2FCE26}" srcOrd="0" destOrd="0" presId="urn:microsoft.com/office/officeart/2008/layout/VerticalCurvedList"/>
    <dgm:cxn modelId="{AB573CDA-FF53-4140-AB98-69745A2DE8D0}" type="presParOf" srcId="{66FB11BC-714D-4798-B8B8-71BD3D2FCE26}" destId="{445467DF-4D26-4CD9-8E38-F2240727858E}" srcOrd="0" destOrd="0" presId="urn:microsoft.com/office/officeart/2008/layout/VerticalCurvedList"/>
    <dgm:cxn modelId="{C4E2BF43-BA3D-4792-8765-02536E959F1E}" type="presParOf" srcId="{445467DF-4D26-4CD9-8E38-F2240727858E}" destId="{D5B90AA5-1AF4-47DD-AB3D-FDDB3772C815}" srcOrd="0" destOrd="0" presId="urn:microsoft.com/office/officeart/2008/layout/VerticalCurvedList"/>
    <dgm:cxn modelId="{79584C16-97E3-4194-9DB4-4440D1AD2D45}" type="presParOf" srcId="{D5B90AA5-1AF4-47DD-AB3D-FDDB3772C815}" destId="{0D9BC70D-BC01-4CDC-B086-811F3394DD13}" srcOrd="0" destOrd="0" presId="urn:microsoft.com/office/officeart/2008/layout/VerticalCurvedList"/>
    <dgm:cxn modelId="{E68F5E09-B888-4B74-B0E0-35635376FFFB}" type="presParOf" srcId="{D5B90AA5-1AF4-47DD-AB3D-FDDB3772C815}" destId="{E699A15F-FFD0-459D-B079-7B5027654683}" srcOrd="1" destOrd="0" presId="urn:microsoft.com/office/officeart/2008/layout/VerticalCurvedList"/>
    <dgm:cxn modelId="{B5B06E9A-3397-4FCE-8381-0E9663266E08}" type="presParOf" srcId="{D5B90AA5-1AF4-47DD-AB3D-FDDB3772C815}" destId="{88A0F0D0-3363-48D1-9868-7CC2A0470328}" srcOrd="2" destOrd="0" presId="urn:microsoft.com/office/officeart/2008/layout/VerticalCurvedList"/>
    <dgm:cxn modelId="{DAD38E00-37EA-46B4-97D2-05ACD3CF627D}" type="presParOf" srcId="{D5B90AA5-1AF4-47DD-AB3D-FDDB3772C815}" destId="{44B962FA-D9F0-496E-B3D9-20712FF535BF}" srcOrd="3" destOrd="0" presId="urn:microsoft.com/office/officeart/2008/layout/VerticalCurvedList"/>
    <dgm:cxn modelId="{8793EB4E-345A-4DC2-B66A-E80B2BAE5B00}" type="presParOf" srcId="{445467DF-4D26-4CD9-8E38-F2240727858E}" destId="{A0B5A4AA-4760-4224-B0A8-340077585B32}" srcOrd="1" destOrd="0" presId="urn:microsoft.com/office/officeart/2008/layout/VerticalCurvedList"/>
    <dgm:cxn modelId="{33277F35-B045-456B-A1E7-516858B3404C}" type="presParOf" srcId="{445467DF-4D26-4CD9-8E38-F2240727858E}" destId="{6C24491E-E6A1-4E9F-826B-C398D825FEF2}" srcOrd="2" destOrd="0" presId="urn:microsoft.com/office/officeart/2008/layout/VerticalCurvedList"/>
    <dgm:cxn modelId="{A8F02541-4181-4855-8415-F746C35F6ECC}" type="presParOf" srcId="{6C24491E-E6A1-4E9F-826B-C398D825FEF2}" destId="{EDC8A4C2-63E4-45A6-AD4C-39C7BFFAB112}"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27BA1D41-4F01-4E0E-9F9B-6778368E4958}" type="doc">
      <dgm:prSet loTypeId="urn:microsoft.com/office/officeart/2005/8/layout/arrow2" loCatId="process" qsTypeId="urn:microsoft.com/office/officeart/2005/8/quickstyle/simple1" qsCatId="simple" csTypeId="urn:microsoft.com/office/officeart/2005/8/colors/accent1_2" csCatId="accent1" phldr="1"/>
      <dgm:spPr/>
    </dgm:pt>
    <dgm:pt modelId="{DE245634-33E3-4D62-B69E-A4FE6EC342BF}">
      <dgm:prSet phldrT="[Texto]"/>
      <dgm:spPr/>
      <dgm:t>
        <a:bodyPr/>
        <a:lstStyle/>
        <a:p>
          <a:endParaRPr lang="es-AR" dirty="0"/>
        </a:p>
      </dgm:t>
    </dgm:pt>
    <dgm:pt modelId="{DDF1066F-00B8-4617-970D-C77D7BAF04E7}" type="sibTrans" cxnId="{E5A998D9-84A2-4D9F-B5B1-4C77956D1105}">
      <dgm:prSet/>
      <dgm:spPr/>
      <dgm:t>
        <a:bodyPr/>
        <a:lstStyle/>
        <a:p>
          <a:endParaRPr lang="es-AR"/>
        </a:p>
      </dgm:t>
    </dgm:pt>
    <dgm:pt modelId="{F5296573-CC54-43C2-9A81-1DF097BF654E}" type="parTrans" cxnId="{E5A998D9-84A2-4D9F-B5B1-4C77956D1105}">
      <dgm:prSet/>
      <dgm:spPr/>
      <dgm:t>
        <a:bodyPr/>
        <a:lstStyle/>
        <a:p>
          <a:endParaRPr lang="es-AR"/>
        </a:p>
      </dgm:t>
    </dgm:pt>
    <dgm:pt modelId="{4555139B-309B-4B47-B877-6920D934DF6D}" type="pres">
      <dgm:prSet presAssocID="{27BA1D41-4F01-4E0E-9F9B-6778368E4958}" presName="arrowDiagram" presStyleCnt="0">
        <dgm:presLayoutVars>
          <dgm:chMax val="5"/>
          <dgm:dir/>
          <dgm:resizeHandles val="exact"/>
        </dgm:presLayoutVars>
      </dgm:prSet>
      <dgm:spPr/>
    </dgm:pt>
    <dgm:pt modelId="{D44F7D56-9DA3-45BD-B369-945309A1725E}" type="pres">
      <dgm:prSet presAssocID="{27BA1D41-4F01-4E0E-9F9B-6778368E4958}" presName="arrow" presStyleLbl="bgShp" presStyleIdx="0" presStyleCnt="1"/>
      <dgm:spPr/>
    </dgm:pt>
    <dgm:pt modelId="{4E3A36C7-1E3B-4A84-AB35-6235C1FC579C}" type="pres">
      <dgm:prSet presAssocID="{27BA1D41-4F01-4E0E-9F9B-6778368E4958}" presName="arrowDiagram1" presStyleCnt="0">
        <dgm:presLayoutVars>
          <dgm:bulletEnabled val="1"/>
        </dgm:presLayoutVars>
      </dgm:prSet>
      <dgm:spPr/>
    </dgm:pt>
    <dgm:pt modelId="{E1C96C98-6A0D-4E16-8A16-726A015951DE}" type="pres">
      <dgm:prSet presAssocID="{DE245634-33E3-4D62-B69E-A4FE6EC342BF}" presName="bullet1" presStyleLbl="node1" presStyleIdx="0" presStyleCnt="1" custLinFactX="-500000" custLinFactY="300000" custLinFactNeighborX="-568871" custLinFactNeighborY="306874"/>
      <dgm:spPr/>
    </dgm:pt>
    <dgm:pt modelId="{DDFCD735-4A3E-48AF-9537-D6FD9BF2FBB2}" type="pres">
      <dgm:prSet presAssocID="{DE245634-33E3-4D62-B69E-A4FE6EC342BF}" presName="textBox1" presStyleLbl="revTx" presStyleIdx="0" presStyleCnt="1" custScaleX="97926" custScaleY="135501" custLinFactNeighborX="-83881" custLinFactNeighborY="12143">
        <dgm:presLayoutVars>
          <dgm:bulletEnabled val="1"/>
        </dgm:presLayoutVars>
      </dgm:prSet>
      <dgm:spPr/>
      <dgm:t>
        <a:bodyPr/>
        <a:lstStyle/>
        <a:p>
          <a:endParaRPr lang="es-AR"/>
        </a:p>
      </dgm:t>
    </dgm:pt>
  </dgm:ptLst>
  <dgm:cxnLst>
    <dgm:cxn modelId="{997DA557-27CD-40DB-9EF4-AC07E21ACA25}" type="presOf" srcId="{27BA1D41-4F01-4E0E-9F9B-6778368E4958}" destId="{4555139B-309B-4B47-B877-6920D934DF6D}" srcOrd="0" destOrd="0" presId="urn:microsoft.com/office/officeart/2005/8/layout/arrow2"/>
    <dgm:cxn modelId="{1E08775A-DEEE-4E31-8FBD-321DC7BEA815}" type="presOf" srcId="{DE245634-33E3-4D62-B69E-A4FE6EC342BF}" destId="{DDFCD735-4A3E-48AF-9537-D6FD9BF2FBB2}" srcOrd="0" destOrd="0" presId="urn:microsoft.com/office/officeart/2005/8/layout/arrow2"/>
    <dgm:cxn modelId="{E5A998D9-84A2-4D9F-B5B1-4C77956D1105}" srcId="{27BA1D41-4F01-4E0E-9F9B-6778368E4958}" destId="{DE245634-33E3-4D62-B69E-A4FE6EC342BF}" srcOrd="0" destOrd="0" parTransId="{F5296573-CC54-43C2-9A81-1DF097BF654E}" sibTransId="{DDF1066F-00B8-4617-970D-C77D7BAF04E7}"/>
    <dgm:cxn modelId="{1E06F854-0CBA-4792-939F-C6F3DD1BB160}" type="presParOf" srcId="{4555139B-309B-4B47-B877-6920D934DF6D}" destId="{D44F7D56-9DA3-45BD-B369-945309A1725E}" srcOrd="0" destOrd="0" presId="urn:microsoft.com/office/officeart/2005/8/layout/arrow2"/>
    <dgm:cxn modelId="{4C66583F-B264-46C9-A3D9-9ABE0BE4C320}" type="presParOf" srcId="{4555139B-309B-4B47-B877-6920D934DF6D}" destId="{4E3A36C7-1E3B-4A84-AB35-6235C1FC579C}" srcOrd="1" destOrd="0" presId="urn:microsoft.com/office/officeart/2005/8/layout/arrow2"/>
    <dgm:cxn modelId="{1C608F59-D08E-4EBB-8688-682B1E31C469}" type="presParOf" srcId="{4E3A36C7-1E3B-4A84-AB35-6235C1FC579C}" destId="{E1C96C98-6A0D-4E16-8A16-726A015951DE}" srcOrd="0" destOrd="0" presId="urn:microsoft.com/office/officeart/2005/8/layout/arrow2"/>
    <dgm:cxn modelId="{A5AAB55D-0240-46EC-834F-DC0799E39980}" type="presParOf" srcId="{4E3A36C7-1E3B-4A84-AB35-6235C1FC579C}" destId="{DDFCD735-4A3E-48AF-9537-D6FD9BF2FBB2}" srcOrd="1" destOrd="0" presId="urn:microsoft.com/office/officeart/2005/8/layout/arrow2"/>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654A2A88-6DC5-4C4E-9D14-0EBAD26B1609}" type="doc">
      <dgm:prSet loTypeId="urn:microsoft.com/office/officeart/2008/layout/VerticalCurvedList" loCatId="list" qsTypeId="urn:microsoft.com/office/officeart/2005/8/quickstyle/simple1" qsCatId="simple" csTypeId="urn:microsoft.com/office/officeart/2005/8/colors/accent1_2" csCatId="accent1" phldr="1"/>
      <dgm:spPr/>
      <dgm:t>
        <a:bodyPr/>
        <a:lstStyle/>
        <a:p>
          <a:endParaRPr lang="es-AR"/>
        </a:p>
      </dgm:t>
    </dgm:pt>
    <dgm:pt modelId="{4AA78D02-7B74-4153-B990-F7B832FBF366}">
      <dgm:prSet custT="1"/>
      <dgm:spPr>
        <a:solidFill>
          <a:schemeClr val="accent6">
            <a:lumMod val="50000"/>
          </a:schemeClr>
        </a:solidFill>
      </dgm:spPr>
      <dgm:t>
        <a:bodyPr/>
        <a:lstStyle/>
        <a:p>
          <a:pPr algn="l" rtl="0">
            <a:lnSpc>
              <a:spcPct val="100000"/>
            </a:lnSpc>
          </a:pPr>
          <a:r>
            <a:rPr lang="es-AR" sz="1600" dirty="0" smtClean="0">
              <a:latin typeface="Arial" pitchFamily="34" charset="0"/>
              <a:cs typeface="Arial" pitchFamily="34" charset="0"/>
            </a:rPr>
            <a:t>Se expropian 4300 predios para reconstrucción de vivienda </a:t>
          </a:r>
          <a:endParaRPr lang="es-AR" sz="1600" b="1" dirty="0">
            <a:solidFill>
              <a:schemeClr val="bg1"/>
            </a:solidFill>
            <a:latin typeface="Arial" pitchFamily="34" charset="0"/>
            <a:cs typeface="Arial" pitchFamily="34" charset="0"/>
          </a:endParaRPr>
        </a:p>
      </dgm:t>
    </dgm:pt>
    <dgm:pt modelId="{47A215BA-874B-4EAF-B9A9-757335C99F8D}" type="parTrans" cxnId="{42236955-923B-4A6C-A9D3-5E717BF006AE}">
      <dgm:prSet/>
      <dgm:spPr/>
      <dgm:t>
        <a:bodyPr/>
        <a:lstStyle/>
        <a:p>
          <a:pPr algn="l">
            <a:lnSpc>
              <a:spcPct val="100000"/>
            </a:lnSpc>
          </a:pPr>
          <a:endParaRPr lang="es-AR" sz="1600">
            <a:latin typeface="Arial" pitchFamily="34" charset="0"/>
            <a:cs typeface="Arial" pitchFamily="34" charset="0"/>
          </a:endParaRPr>
        </a:p>
      </dgm:t>
    </dgm:pt>
    <dgm:pt modelId="{DBD92B24-D043-44DC-AD4E-26115887C89D}" type="sibTrans" cxnId="{42236955-923B-4A6C-A9D3-5E717BF006AE}">
      <dgm:prSet/>
      <dgm:spPr/>
      <dgm:t>
        <a:bodyPr/>
        <a:lstStyle/>
        <a:p>
          <a:pPr algn="l">
            <a:lnSpc>
              <a:spcPct val="100000"/>
            </a:lnSpc>
          </a:pPr>
          <a:endParaRPr lang="es-AR" sz="1600">
            <a:latin typeface="Arial" pitchFamily="34" charset="0"/>
            <a:cs typeface="Arial" pitchFamily="34" charset="0"/>
          </a:endParaRPr>
        </a:p>
      </dgm:t>
    </dgm:pt>
    <dgm:pt modelId="{EBB8A963-0010-47C6-83A1-6895822F7D13}">
      <dgm:prSet custT="1"/>
      <dgm:spPr>
        <a:solidFill>
          <a:schemeClr val="accent6">
            <a:lumMod val="50000"/>
          </a:schemeClr>
        </a:solidFill>
      </dgm:spPr>
      <dgm:t>
        <a:bodyPr/>
        <a:lstStyle/>
        <a:p>
          <a:pPr algn="l" rtl="0">
            <a:lnSpc>
              <a:spcPct val="100000"/>
            </a:lnSpc>
          </a:pPr>
          <a:r>
            <a:rPr lang="es-AR" sz="1600" dirty="0" smtClean="0">
              <a:latin typeface="Arial" pitchFamily="34" charset="0"/>
              <a:cs typeface="Arial" pitchFamily="34" charset="0"/>
            </a:rPr>
            <a:t>Un éxito en la política habitacional </a:t>
          </a:r>
          <a:endParaRPr lang="es-AR" sz="1600" dirty="0">
            <a:latin typeface="Arial" pitchFamily="34" charset="0"/>
            <a:cs typeface="Arial" pitchFamily="34" charset="0"/>
          </a:endParaRPr>
        </a:p>
      </dgm:t>
    </dgm:pt>
    <dgm:pt modelId="{7D8006A5-06F9-4430-BDD1-B11B91C0449F}" type="parTrans" cxnId="{12908D1E-D988-4925-8DF3-8DAE01D1C4FF}">
      <dgm:prSet/>
      <dgm:spPr/>
      <dgm:t>
        <a:bodyPr/>
        <a:lstStyle/>
        <a:p>
          <a:pPr algn="l">
            <a:lnSpc>
              <a:spcPct val="100000"/>
            </a:lnSpc>
          </a:pPr>
          <a:endParaRPr lang="es-AR" sz="1600">
            <a:latin typeface="Arial" pitchFamily="34" charset="0"/>
            <a:cs typeface="Arial" pitchFamily="34" charset="0"/>
          </a:endParaRPr>
        </a:p>
      </dgm:t>
    </dgm:pt>
    <dgm:pt modelId="{78B70150-64F5-4992-A37C-D2767F0E8B03}" type="sibTrans" cxnId="{12908D1E-D988-4925-8DF3-8DAE01D1C4FF}">
      <dgm:prSet/>
      <dgm:spPr/>
      <dgm:t>
        <a:bodyPr/>
        <a:lstStyle/>
        <a:p>
          <a:pPr algn="l">
            <a:lnSpc>
              <a:spcPct val="100000"/>
            </a:lnSpc>
          </a:pPr>
          <a:endParaRPr lang="es-AR" sz="1600">
            <a:latin typeface="Arial" pitchFamily="34" charset="0"/>
            <a:cs typeface="Arial" pitchFamily="34" charset="0"/>
          </a:endParaRPr>
        </a:p>
      </dgm:t>
    </dgm:pt>
    <dgm:pt modelId="{7C16FA29-F2C4-4E6F-BA27-6C19099A23F2}">
      <dgm:prSet custT="1"/>
      <dgm:spPr>
        <a:solidFill>
          <a:schemeClr val="accent6">
            <a:lumMod val="50000"/>
          </a:schemeClr>
        </a:solidFill>
      </dgm:spPr>
      <dgm:t>
        <a:bodyPr/>
        <a:lstStyle/>
        <a:p>
          <a:pPr algn="l" rtl="0">
            <a:lnSpc>
              <a:spcPct val="100000"/>
            </a:lnSpc>
          </a:pPr>
          <a:r>
            <a:rPr lang="es-AR" sz="1600" dirty="0" smtClean="0">
              <a:latin typeface="Arial" pitchFamily="34" charset="0"/>
              <a:cs typeface="Arial" pitchFamily="34" charset="0"/>
            </a:rPr>
            <a:t>Un silencioso fracaso en el terreno jurídico</a:t>
          </a:r>
          <a:endParaRPr lang="es-AR" sz="1600" dirty="0">
            <a:solidFill>
              <a:schemeClr val="bg1"/>
            </a:solidFill>
            <a:latin typeface="Arial" pitchFamily="34" charset="0"/>
            <a:cs typeface="Arial" pitchFamily="34" charset="0"/>
          </a:endParaRPr>
        </a:p>
      </dgm:t>
    </dgm:pt>
    <dgm:pt modelId="{432B9086-9FAC-4B2E-BBDC-C73C9DC4FE1B}" type="parTrans" cxnId="{3BA9AB26-FF25-47B7-A52E-C4E4020FC787}">
      <dgm:prSet/>
      <dgm:spPr/>
      <dgm:t>
        <a:bodyPr/>
        <a:lstStyle/>
        <a:p>
          <a:pPr algn="l">
            <a:lnSpc>
              <a:spcPct val="100000"/>
            </a:lnSpc>
          </a:pPr>
          <a:endParaRPr lang="es-AR" sz="1600">
            <a:latin typeface="Arial" pitchFamily="34" charset="0"/>
            <a:cs typeface="Arial" pitchFamily="34" charset="0"/>
          </a:endParaRPr>
        </a:p>
      </dgm:t>
    </dgm:pt>
    <dgm:pt modelId="{19CAC6E3-C2B1-43FA-BF06-3A45866236CB}" type="sibTrans" cxnId="{3BA9AB26-FF25-47B7-A52E-C4E4020FC787}">
      <dgm:prSet/>
      <dgm:spPr/>
      <dgm:t>
        <a:bodyPr/>
        <a:lstStyle/>
        <a:p>
          <a:pPr algn="l">
            <a:lnSpc>
              <a:spcPct val="100000"/>
            </a:lnSpc>
          </a:pPr>
          <a:endParaRPr lang="es-AR" sz="1600">
            <a:latin typeface="Arial" pitchFamily="34" charset="0"/>
            <a:cs typeface="Arial" pitchFamily="34" charset="0"/>
          </a:endParaRPr>
        </a:p>
      </dgm:t>
    </dgm:pt>
    <dgm:pt modelId="{BC666CB5-DD2D-4BDC-9A61-B7D42A78DF96}">
      <dgm:prSet custT="1"/>
      <dgm:spPr>
        <a:solidFill>
          <a:schemeClr val="accent6">
            <a:lumMod val="50000"/>
          </a:schemeClr>
        </a:solidFill>
      </dgm:spPr>
      <dgm:t>
        <a:bodyPr/>
        <a:lstStyle/>
        <a:p>
          <a:pPr algn="l" rtl="0">
            <a:lnSpc>
              <a:spcPct val="100000"/>
            </a:lnSpc>
          </a:pPr>
          <a:r>
            <a:rPr lang="es-AR" sz="1600" dirty="0" smtClean="0">
              <a:latin typeface="Arial" pitchFamily="34" charset="0"/>
              <a:cs typeface="Arial" pitchFamily="34" charset="0"/>
            </a:rPr>
            <a:t>Un instrumento irresistible. ¿ e indefendible?</a:t>
          </a:r>
        </a:p>
        <a:p>
          <a:pPr algn="l" rtl="0">
            <a:lnSpc>
              <a:spcPct val="100000"/>
            </a:lnSpc>
          </a:pPr>
          <a:r>
            <a:rPr lang="es-AR" sz="1600" dirty="0" smtClean="0">
              <a:solidFill>
                <a:schemeClr val="bg1"/>
              </a:solidFill>
              <a:latin typeface="Arial" pitchFamily="34" charset="0"/>
              <a:cs typeface="Arial" pitchFamily="34" charset="0"/>
            </a:rPr>
            <a:t>(Azuela 2013)</a:t>
          </a:r>
          <a:endParaRPr lang="es-AR" sz="1600" dirty="0">
            <a:solidFill>
              <a:schemeClr val="bg1"/>
            </a:solidFill>
            <a:latin typeface="Arial" pitchFamily="34" charset="0"/>
            <a:cs typeface="Arial" pitchFamily="34" charset="0"/>
          </a:endParaRPr>
        </a:p>
      </dgm:t>
    </dgm:pt>
    <dgm:pt modelId="{C39EAA1D-15A6-4849-981C-5EC337F27BC9}" type="sibTrans" cxnId="{8B2EACBB-3569-4206-AB61-AD5342F0EFDF}">
      <dgm:prSet/>
      <dgm:spPr/>
      <dgm:t>
        <a:bodyPr/>
        <a:lstStyle/>
        <a:p>
          <a:pPr algn="l">
            <a:lnSpc>
              <a:spcPct val="100000"/>
            </a:lnSpc>
          </a:pPr>
          <a:endParaRPr lang="es-AR" sz="1600">
            <a:latin typeface="Arial" pitchFamily="34" charset="0"/>
            <a:cs typeface="Arial" pitchFamily="34" charset="0"/>
          </a:endParaRPr>
        </a:p>
      </dgm:t>
    </dgm:pt>
    <dgm:pt modelId="{16ED4408-4460-4898-BB09-6B10886568C8}" type="parTrans" cxnId="{8B2EACBB-3569-4206-AB61-AD5342F0EFDF}">
      <dgm:prSet/>
      <dgm:spPr/>
      <dgm:t>
        <a:bodyPr/>
        <a:lstStyle/>
        <a:p>
          <a:pPr algn="l">
            <a:lnSpc>
              <a:spcPct val="100000"/>
            </a:lnSpc>
          </a:pPr>
          <a:endParaRPr lang="es-AR" sz="1600">
            <a:latin typeface="Arial" pitchFamily="34" charset="0"/>
            <a:cs typeface="Arial" pitchFamily="34" charset="0"/>
          </a:endParaRPr>
        </a:p>
      </dgm:t>
    </dgm:pt>
    <dgm:pt modelId="{66FB11BC-714D-4798-B8B8-71BD3D2FCE26}" type="pres">
      <dgm:prSet presAssocID="{654A2A88-6DC5-4C4E-9D14-0EBAD26B1609}" presName="Name0" presStyleCnt="0">
        <dgm:presLayoutVars>
          <dgm:chMax val="7"/>
          <dgm:chPref val="7"/>
          <dgm:dir/>
        </dgm:presLayoutVars>
      </dgm:prSet>
      <dgm:spPr/>
      <dgm:t>
        <a:bodyPr/>
        <a:lstStyle/>
        <a:p>
          <a:endParaRPr lang="es-AR"/>
        </a:p>
      </dgm:t>
    </dgm:pt>
    <dgm:pt modelId="{445467DF-4D26-4CD9-8E38-F2240727858E}" type="pres">
      <dgm:prSet presAssocID="{654A2A88-6DC5-4C4E-9D14-0EBAD26B1609}" presName="Name1" presStyleCnt="0"/>
      <dgm:spPr/>
    </dgm:pt>
    <dgm:pt modelId="{D5B90AA5-1AF4-47DD-AB3D-FDDB3772C815}" type="pres">
      <dgm:prSet presAssocID="{654A2A88-6DC5-4C4E-9D14-0EBAD26B1609}" presName="cycle" presStyleCnt="0"/>
      <dgm:spPr/>
    </dgm:pt>
    <dgm:pt modelId="{0D9BC70D-BC01-4CDC-B086-811F3394DD13}" type="pres">
      <dgm:prSet presAssocID="{654A2A88-6DC5-4C4E-9D14-0EBAD26B1609}" presName="srcNode" presStyleLbl="node1" presStyleIdx="0" presStyleCnt="4"/>
      <dgm:spPr/>
    </dgm:pt>
    <dgm:pt modelId="{E699A15F-FFD0-459D-B079-7B5027654683}" type="pres">
      <dgm:prSet presAssocID="{654A2A88-6DC5-4C4E-9D14-0EBAD26B1609}" presName="conn" presStyleLbl="parChTrans1D2" presStyleIdx="0" presStyleCnt="1"/>
      <dgm:spPr/>
      <dgm:t>
        <a:bodyPr/>
        <a:lstStyle/>
        <a:p>
          <a:endParaRPr lang="es-AR"/>
        </a:p>
      </dgm:t>
    </dgm:pt>
    <dgm:pt modelId="{88A0F0D0-3363-48D1-9868-7CC2A0470328}" type="pres">
      <dgm:prSet presAssocID="{654A2A88-6DC5-4C4E-9D14-0EBAD26B1609}" presName="extraNode" presStyleLbl="node1" presStyleIdx="0" presStyleCnt="4"/>
      <dgm:spPr/>
    </dgm:pt>
    <dgm:pt modelId="{44B962FA-D9F0-496E-B3D9-20712FF535BF}" type="pres">
      <dgm:prSet presAssocID="{654A2A88-6DC5-4C4E-9D14-0EBAD26B1609}" presName="dstNode" presStyleLbl="node1" presStyleIdx="0" presStyleCnt="4"/>
      <dgm:spPr/>
    </dgm:pt>
    <dgm:pt modelId="{78283F5A-3A2D-425F-B4EC-7C91B83EDA7C}" type="pres">
      <dgm:prSet presAssocID="{4AA78D02-7B74-4153-B990-F7B832FBF366}" presName="text_1" presStyleLbl="node1" presStyleIdx="0" presStyleCnt="4" custScaleY="104798">
        <dgm:presLayoutVars>
          <dgm:bulletEnabled val="1"/>
        </dgm:presLayoutVars>
      </dgm:prSet>
      <dgm:spPr/>
      <dgm:t>
        <a:bodyPr/>
        <a:lstStyle/>
        <a:p>
          <a:endParaRPr lang="es-AR"/>
        </a:p>
      </dgm:t>
    </dgm:pt>
    <dgm:pt modelId="{A79DE2A7-56A2-469E-8138-4D6A5F38D0D3}" type="pres">
      <dgm:prSet presAssocID="{4AA78D02-7B74-4153-B990-F7B832FBF366}" presName="accent_1" presStyleCnt="0"/>
      <dgm:spPr/>
    </dgm:pt>
    <dgm:pt modelId="{02D3130B-1FFB-4AEF-9F5D-00E0716491A8}" type="pres">
      <dgm:prSet presAssocID="{4AA78D02-7B74-4153-B990-F7B832FBF366}" presName="accentRepeatNode" presStyleLbl="solidFgAcc1" presStyleIdx="0" presStyleCnt="4"/>
      <dgm:spPr/>
    </dgm:pt>
    <dgm:pt modelId="{4C1EA67D-25C5-425E-8E96-EE75FD43AF28}" type="pres">
      <dgm:prSet presAssocID="{EBB8A963-0010-47C6-83A1-6895822F7D13}" presName="text_2" presStyleLbl="node1" presStyleIdx="1" presStyleCnt="4">
        <dgm:presLayoutVars>
          <dgm:bulletEnabled val="1"/>
        </dgm:presLayoutVars>
      </dgm:prSet>
      <dgm:spPr/>
      <dgm:t>
        <a:bodyPr/>
        <a:lstStyle/>
        <a:p>
          <a:endParaRPr lang="es-AR"/>
        </a:p>
      </dgm:t>
    </dgm:pt>
    <dgm:pt modelId="{989BE85C-D888-4ECB-A3FE-29B2801775D9}" type="pres">
      <dgm:prSet presAssocID="{EBB8A963-0010-47C6-83A1-6895822F7D13}" presName="accent_2" presStyleCnt="0"/>
      <dgm:spPr/>
    </dgm:pt>
    <dgm:pt modelId="{6FB0BC88-6D58-4CE7-9C84-DDB61EB11E83}" type="pres">
      <dgm:prSet presAssocID="{EBB8A963-0010-47C6-83A1-6895822F7D13}" presName="accentRepeatNode" presStyleLbl="solidFgAcc1" presStyleIdx="1" presStyleCnt="4"/>
      <dgm:spPr/>
    </dgm:pt>
    <dgm:pt modelId="{EE56D799-F152-4669-893A-2EA6ADD2456A}" type="pres">
      <dgm:prSet presAssocID="{7C16FA29-F2C4-4E6F-BA27-6C19099A23F2}" presName="text_3" presStyleLbl="node1" presStyleIdx="2" presStyleCnt="4">
        <dgm:presLayoutVars>
          <dgm:bulletEnabled val="1"/>
        </dgm:presLayoutVars>
      </dgm:prSet>
      <dgm:spPr/>
      <dgm:t>
        <a:bodyPr/>
        <a:lstStyle/>
        <a:p>
          <a:endParaRPr lang="es-AR"/>
        </a:p>
      </dgm:t>
    </dgm:pt>
    <dgm:pt modelId="{C0E5FAFE-C9E0-42E3-8947-96E256D052DB}" type="pres">
      <dgm:prSet presAssocID="{7C16FA29-F2C4-4E6F-BA27-6C19099A23F2}" presName="accent_3" presStyleCnt="0"/>
      <dgm:spPr/>
    </dgm:pt>
    <dgm:pt modelId="{068B273A-DB53-4B8E-929C-6C464744448F}" type="pres">
      <dgm:prSet presAssocID="{7C16FA29-F2C4-4E6F-BA27-6C19099A23F2}" presName="accentRepeatNode" presStyleLbl="solidFgAcc1" presStyleIdx="2" presStyleCnt="4"/>
      <dgm:spPr/>
    </dgm:pt>
    <dgm:pt modelId="{1104D643-54CF-4FED-804F-DFD02EA4804E}" type="pres">
      <dgm:prSet presAssocID="{BC666CB5-DD2D-4BDC-9A61-B7D42A78DF96}" presName="text_4" presStyleLbl="node1" presStyleIdx="3" presStyleCnt="4">
        <dgm:presLayoutVars>
          <dgm:bulletEnabled val="1"/>
        </dgm:presLayoutVars>
      </dgm:prSet>
      <dgm:spPr/>
      <dgm:t>
        <a:bodyPr/>
        <a:lstStyle/>
        <a:p>
          <a:endParaRPr lang="es-AR"/>
        </a:p>
      </dgm:t>
    </dgm:pt>
    <dgm:pt modelId="{7AD8D0BE-A3D2-41B2-A311-0237A0AA4492}" type="pres">
      <dgm:prSet presAssocID="{BC666CB5-DD2D-4BDC-9A61-B7D42A78DF96}" presName="accent_4" presStyleCnt="0"/>
      <dgm:spPr/>
    </dgm:pt>
    <dgm:pt modelId="{EDC8A4C2-63E4-45A6-AD4C-39C7BFFAB112}" type="pres">
      <dgm:prSet presAssocID="{BC666CB5-DD2D-4BDC-9A61-B7D42A78DF96}" presName="accentRepeatNode" presStyleLbl="solidFgAcc1" presStyleIdx="3" presStyleCnt="4"/>
      <dgm:spPr/>
    </dgm:pt>
  </dgm:ptLst>
  <dgm:cxnLst>
    <dgm:cxn modelId="{42236955-923B-4A6C-A9D3-5E717BF006AE}" srcId="{654A2A88-6DC5-4C4E-9D14-0EBAD26B1609}" destId="{4AA78D02-7B74-4153-B990-F7B832FBF366}" srcOrd="0" destOrd="0" parTransId="{47A215BA-874B-4EAF-B9A9-757335C99F8D}" sibTransId="{DBD92B24-D043-44DC-AD4E-26115887C89D}"/>
    <dgm:cxn modelId="{BF1A6B35-6B07-4BBA-B288-4EE410FCFB9B}" type="presOf" srcId="{7C16FA29-F2C4-4E6F-BA27-6C19099A23F2}" destId="{EE56D799-F152-4669-893A-2EA6ADD2456A}" srcOrd="0" destOrd="0" presId="urn:microsoft.com/office/officeart/2008/layout/VerticalCurvedList"/>
    <dgm:cxn modelId="{12908D1E-D988-4925-8DF3-8DAE01D1C4FF}" srcId="{654A2A88-6DC5-4C4E-9D14-0EBAD26B1609}" destId="{EBB8A963-0010-47C6-83A1-6895822F7D13}" srcOrd="1" destOrd="0" parTransId="{7D8006A5-06F9-4430-BDD1-B11B91C0449F}" sibTransId="{78B70150-64F5-4992-A37C-D2767F0E8B03}"/>
    <dgm:cxn modelId="{446E4478-9ED0-4297-9253-948E2C59C4BD}" type="presOf" srcId="{4AA78D02-7B74-4153-B990-F7B832FBF366}" destId="{78283F5A-3A2D-425F-B4EC-7C91B83EDA7C}" srcOrd="0" destOrd="0" presId="urn:microsoft.com/office/officeart/2008/layout/VerticalCurvedList"/>
    <dgm:cxn modelId="{A3E106B0-89D5-4E8D-8CB6-5BDC508BC0D2}" type="presOf" srcId="{DBD92B24-D043-44DC-AD4E-26115887C89D}" destId="{E699A15F-FFD0-459D-B079-7B5027654683}" srcOrd="0" destOrd="0" presId="urn:microsoft.com/office/officeart/2008/layout/VerticalCurvedList"/>
    <dgm:cxn modelId="{03F2520D-0AF2-4EE7-A1C9-F4DC6FEAE776}" type="presOf" srcId="{BC666CB5-DD2D-4BDC-9A61-B7D42A78DF96}" destId="{1104D643-54CF-4FED-804F-DFD02EA4804E}" srcOrd="0" destOrd="0" presId="urn:microsoft.com/office/officeart/2008/layout/VerticalCurvedList"/>
    <dgm:cxn modelId="{3BA9AB26-FF25-47B7-A52E-C4E4020FC787}" srcId="{654A2A88-6DC5-4C4E-9D14-0EBAD26B1609}" destId="{7C16FA29-F2C4-4E6F-BA27-6C19099A23F2}" srcOrd="2" destOrd="0" parTransId="{432B9086-9FAC-4B2E-BBDC-C73C9DC4FE1B}" sibTransId="{19CAC6E3-C2B1-43FA-BF06-3A45866236CB}"/>
    <dgm:cxn modelId="{8B2EACBB-3569-4206-AB61-AD5342F0EFDF}" srcId="{654A2A88-6DC5-4C4E-9D14-0EBAD26B1609}" destId="{BC666CB5-DD2D-4BDC-9A61-B7D42A78DF96}" srcOrd="3" destOrd="0" parTransId="{16ED4408-4460-4898-BB09-6B10886568C8}" sibTransId="{C39EAA1D-15A6-4849-981C-5EC337F27BC9}"/>
    <dgm:cxn modelId="{7AE4808A-5DD3-47A0-9600-8C4D78B9F368}" type="presOf" srcId="{654A2A88-6DC5-4C4E-9D14-0EBAD26B1609}" destId="{66FB11BC-714D-4798-B8B8-71BD3D2FCE26}" srcOrd="0" destOrd="0" presId="urn:microsoft.com/office/officeart/2008/layout/VerticalCurvedList"/>
    <dgm:cxn modelId="{FA9A7269-826F-44E0-A168-857CB81EEEDD}" type="presOf" srcId="{EBB8A963-0010-47C6-83A1-6895822F7D13}" destId="{4C1EA67D-25C5-425E-8E96-EE75FD43AF28}" srcOrd="0" destOrd="0" presId="urn:microsoft.com/office/officeart/2008/layout/VerticalCurvedList"/>
    <dgm:cxn modelId="{B05A5680-CE96-4EEE-9DCD-A435BCE5B27D}" type="presParOf" srcId="{66FB11BC-714D-4798-B8B8-71BD3D2FCE26}" destId="{445467DF-4D26-4CD9-8E38-F2240727858E}" srcOrd="0" destOrd="0" presId="urn:microsoft.com/office/officeart/2008/layout/VerticalCurvedList"/>
    <dgm:cxn modelId="{5ED37021-78A0-44DB-A73A-D3D31AD0260A}" type="presParOf" srcId="{445467DF-4D26-4CD9-8E38-F2240727858E}" destId="{D5B90AA5-1AF4-47DD-AB3D-FDDB3772C815}" srcOrd="0" destOrd="0" presId="urn:microsoft.com/office/officeart/2008/layout/VerticalCurvedList"/>
    <dgm:cxn modelId="{73F662E6-858B-456D-868F-426259C6C1F4}" type="presParOf" srcId="{D5B90AA5-1AF4-47DD-AB3D-FDDB3772C815}" destId="{0D9BC70D-BC01-4CDC-B086-811F3394DD13}" srcOrd="0" destOrd="0" presId="urn:microsoft.com/office/officeart/2008/layout/VerticalCurvedList"/>
    <dgm:cxn modelId="{B23DB885-BB1B-435A-A341-B7C3AF8E66AB}" type="presParOf" srcId="{D5B90AA5-1AF4-47DD-AB3D-FDDB3772C815}" destId="{E699A15F-FFD0-459D-B079-7B5027654683}" srcOrd="1" destOrd="0" presId="urn:microsoft.com/office/officeart/2008/layout/VerticalCurvedList"/>
    <dgm:cxn modelId="{D61056B6-E6B4-4D2D-A423-62DE9B5BF358}" type="presParOf" srcId="{D5B90AA5-1AF4-47DD-AB3D-FDDB3772C815}" destId="{88A0F0D0-3363-48D1-9868-7CC2A0470328}" srcOrd="2" destOrd="0" presId="urn:microsoft.com/office/officeart/2008/layout/VerticalCurvedList"/>
    <dgm:cxn modelId="{4B9EC22D-23F0-4F4E-A91C-93879A8C81B0}" type="presParOf" srcId="{D5B90AA5-1AF4-47DD-AB3D-FDDB3772C815}" destId="{44B962FA-D9F0-496E-B3D9-20712FF535BF}" srcOrd="3" destOrd="0" presId="urn:microsoft.com/office/officeart/2008/layout/VerticalCurvedList"/>
    <dgm:cxn modelId="{B8D6D908-60F7-43F5-BA74-AC954DC39759}" type="presParOf" srcId="{445467DF-4D26-4CD9-8E38-F2240727858E}" destId="{78283F5A-3A2D-425F-B4EC-7C91B83EDA7C}" srcOrd="1" destOrd="0" presId="urn:microsoft.com/office/officeart/2008/layout/VerticalCurvedList"/>
    <dgm:cxn modelId="{0016958D-4410-41A9-9310-CEF325E4BC2F}" type="presParOf" srcId="{445467DF-4D26-4CD9-8E38-F2240727858E}" destId="{A79DE2A7-56A2-469E-8138-4D6A5F38D0D3}" srcOrd="2" destOrd="0" presId="urn:microsoft.com/office/officeart/2008/layout/VerticalCurvedList"/>
    <dgm:cxn modelId="{29BD5FA9-53B9-49C5-B132-9CB702B3D10B}" type="presParOf" srcId="{A79DE2A7-56A2-469E-8138-4D6A5F38D0D3}" destId="{02D3130B-1FFB-4AEF-9F5D-00E0716491A8}" srcOrd="0" destOrd="0" presId="urn:microsoft.com/office/officeart/2008/layout/VerticalCurvedList"/>
    <dgm:cxn modelId="{76A6ABA7-8BE3-4513-B44B-F662CF2D9831}" type="presParOf" srcId="{445467DF-4D26-4CD9-8E38-F2240727858E}" destId="{4C1EA67D-25C5-425E-8E96-EE75FD43AF28}" srcOrd="3" destOrd="0" presId="urn:microsoft.com/office/officeart/2008/layout/VerticalCurvedList"/>
    <dgm:cxn modelId="{370CB215-B5C6-42A0-8523-8A9C0F42E617}" type="presParOf" srcId="{445467DF-4D26-4CD9-8E38-F2240727858E}" destId="{989BE85C-D888-4ECB-A3FE-29B2801775D9}" srcOrd="4" destOrd="0" presId="urn:microsoft.com/office/officeart/2008/layout/VerticalCurvedList"/>
    <dgm:cxn modelId="{2498F065-53AE-4310-9F7C-E30CCF73EC1A}" type="presParOf" srcId="{989BE85C-D888-4ECB-A3FE-29B2801775D9}" destId="{6FB0BC88-6D58-4CE7-9C84-DDB61EB11E83}" srcOrd="0" destOrd="0" presId="urn:microsoft.com/office/officeart/2008/layout/VerticalCurvedList"/>
    <dgm:cxn modelId="{E03EF0B1-557D-4E2A-B985-28F0788BC9B5}" type="presParOf" srcId="{445467DF-4D26-4CD9-8E38-F2240727858E}" destId="{EE56D799-F152-4669-893A-2EA6ADD2456A}" srcOrd="5" destOrd="0" presId="urn:microsoft.com/office/officeart/2008/layout/VerticalCurvedList"/>
    <dgm:cxn modelId="{BC92EA50-F84C-48FB-95DB-CC809FE14462}" type="presParOf" srcId="{445467DF-4D26-4CD9-8E38-F2240727858E}" destId="{C0E5FAFE-C9E0-42E3-8947-96E256D052DB}" srcOrd="6" destOrd="0" presId="urn:microsoft.com/office/officeart/2008/layout/VerticalCurvedList"/>
    <dgm:cxn modelId="{44C4FD55-6319-4A01-96E0-4A3827536D74}" type="presParOf" srcId="{C0E5FAFE-C9E0-42E3-8947-96E256D052DB}" destId="{068B273A-DB53-4B8E-929C-6C464744448F}" srcOrd="0" destOrd="0" presId="urn:microsoft.com/office/officeart/2008/layout/VerticalCurvedList"/>
    <dgm:cxn modelId="{31A008D4-87AF-4FFF-B702-681801CA5BE7}" type="presParOf" srcId="{445467DF-4D26-4CD9-8E38-F2240727858E}" destId="{1104D643-54CF-4FED-804F-DFD02EA4804E}" srcOrd="7" destOrd="0" presId="urn:microsoft.com/office/officeart/2008/layout/VerticalCurvedList"/>
    <dgm:cxn modelId="{92ADA32F-21DB-461A-9E53-F57FB9458C5A}" type="presParOf" srcId="{445467DF-4D26-4CD9-8E38-F2240727858E}" destId="{7AD8D0BE-A3D2-41B2-A311-0237A0AA4492}" srcOrd="8" destOrd="0" presId="urn:microsoft.com/office/officeart/2008/layout/VerticalCurvedList"/>
    <dgm:cxn modelId="{1B03A6BD-66C1-4425-BC56-48A595C3C57F}" type="presParOf" srcId="{7AD8D0BE-A3D2-41B2-A311-0237A0AA4492}" destId="{EDC8A4C2-63E4-45A6-AD4C-39C7BFFAB112}" srcOrd="0" destOrd="0" presId="urn:microsoft.com/office/officeart/2008/layout/VerticalCurve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654A2A88-6DC5-4C4E-9D14-0EBAD26B1609}" type="doc">
      <dgm:prSet loTypeId="urn:microsoft.com/office/officeart/2008/layout/VerticalCurvedList" loCatId="list" qsTypeId="urn:microsoft.com/office/officeart/2005/8/quickstyle/simple1" qsCatId="simple" csTypeId="urn:microsoft.com/office/officeart/2005/8/colors/accent1_2" csCatId="accent1" phldr="1"/>
      <dgm:spPr/>
      <dgm:t>
        <a:bodyPr/>
        <a:lstStyle/>
        <a:p>
          <a:endParaRPr lang="es-AR"/>
        </a:p>
      </dgm:t>
    </dgm:pt>
    <dgm:pt modelId="{4AA78D02-7B74-4153-B990-F7B832FBF366}">
      <dgm:prSet custT="1"/>
      <dgm:spPr>
        <a:solidFill>
          <a:schemeClr val="accent6">
            <a:lumMod val="50000"/>
          </a:schemeClr>
        </a:solidFill>
      </dgm:spPr>
      <dgm:t>
        <a:bodyPr/>
        <a:lstStyle/>
        <a:p>
          <a:pPr algn="l" rtl="0">
            <a:lnSpc>
              <a:spcPct val="100000"/>
            </a:lnSpc>
          </a:pPr>
          <a:r>
            <a:rPr lang="es-AR" sz="1600" dirty="0" smtClean="0">
              <a:latin typeface="Arial" pitchFamily="34" charset="0"/>
              <a:cs typeface="Arial" pitchFamily="34" charset="0"/>
            </a:rPr>
            <a:t>Concertación social sin precedentes, 13 de mayo de 1986</a:t>
          </a:r>
          <a:endParaRPr lang="es-AR" sz="1600" b="1" dirty="0">
            <a:solidFill>
              <a:schemeClr val="bg1"/>
            </a:solidFill>
            <a:latin typeface="Arial" pitchFamily="34" charset="0"/>
            <a:cs typeface="Arial" pitchFamily="34" charset="0"/>
          </a:endParaRPr>
        </a:p>
      </dgm:t>
    </dgm:pt>
    <dgm:pt modelId="{47A215BA-874B-4EAF-B9A9-757335C99F8D}" type="parTrans" cxnId="{42236955-923B-4A6C-A9D3-5E717BF006AE}">
      <dgm:prSet/>
      <dgm:spPr/>
      <dgm:t>
        <a:bodyPr/>
        <a:lstStyle/>
        <a:p>
          <a:pPr algn="l">
            <a:lnSpc>
              <a:spcPct val="100000"/>
            </a:lnSpc>
          </a:pPr>
          <a:endParaRPr lang="es-AR" sz="1600">
            <a:latin typeface="Arial" pitchFamily="34" charset="0"/>
            <a:cs typeface="Arial" pitchFamily="34" charset="0"/>
          </a:endParaRPr>
        </a:p>
      </dgm:t>
    </dgm:pt>
    <dgm:pt modelId="{DBD92B24-D043-44DC-AD4E-26115887C89D}" type="sibTrans" cxnId="{42236955-923B-4A6C-A9D3-5E717BF006AE}">
      <dgm:prSet/>
      <dgm:spPr/>
      <dgm:t>
        <a:bodyPr/>
        <a:lstStyle/>
        <a:p>
          <a:pPr algn="l">
            <a:lnSpc>
              <a:spcPct val="100000"/>
            </a:lnSpc>
          </a:pPr>
          <a:endParaRPr lang="es-AR" sz="1600">
            <a:latin typeface="Arial" pitchFamily="34" charset="0"/>
            <a:cs typeface="Arial" pitchFamily="34" charset="0"/>
          </a:endParaRPr>
        </a:p>
      </dgm:t>
    </dgm:pt>
    <dgm:pt modelId="{EBB8A963-0010-47C6-83A1-6895822F7D13}">
      <dgm:prSet custT="1"/>
      <dgm:spPr>
        <a:solidFill>
          <a:schemeClr val="accent6">
            <a:lumMod val="50000"/>
          </a:schemeClr>
        </a:solidFill>
      </dgm:spPr>
      <dgm:t>
        <a:bodyPr/>
        <a:lstStyle/>
        <a:p>
          <a:pPr algn="l" rtl="0">
            <a:lnSpc>
              <a:spcPct val="100000"/>
            </a:lnSpc>
          </a:pPr>
          <a:r>
            <a:rPr lang="es-AR" sz="1600" dirty="0" smtClean="0">
              <a:latin typeface="Arial" pitchFamily="34" charset="0"/>
              <a:cs typeface="Arial" pitchFamily="34" charset="0"/>
            </a:rPr>
            <a:t>Renovación habitacional popular (RHP) en menos de 2 años</a:t>
          </a:r>
          <a:endParaRPr lang="es-AR" sz="1600" dirty="0">
            <a:latin typeface="Arial" pitchFamily="34" charset="0"/>
            <a:cs typeface="Arial" pitchFamily="34" charset="0"/>
          </a:endParaRPr>
        </a:p>
      </dgm:t>
    </dgm:pt>
    <dgm:pt modelId="{7D8006A5-06F9-4430-BDD1-B11B91C0449F}" type="parTrans" cxnId="{12908D1E-D988-4925-8DF3-8DAE01D1C4FF}">
      <dgm:prSet/>
      <dgm:spPr/>
      <dgm:t>
        <a:bodyPr/>
        <a:lstStyle/>
        <a:p>
          <a:pPr algn="l">
            <a:lnSpc>
              <a:spcPct val="100000"/>
            </a:lnSpc>
          </a:pPr>
          <a:endParaRPr lang="es-AR" sz="1600">
            <a:latin typeface="Arial" pitchFamily="34" charset="0"/>
            <a:cs typeface="Arial" pitchFamily="34" charset="0"/>
          </a:endParaRPr>
        </a:p>
      </dgm:t>
    </dgm:pt>
    <dgm:pt modelId="{78B70150-64F5-4992-A37C-D2767F0E8B03}" type="sibTrans" cxnId="{12908D1E-D988-4925-8DF3-8DAE01D1C4FF}">
      <dgm:prSet/>
      <dgm:spPr/>
      <dgm:t>
        <a:bodyPr/>
        <a:lstStyle/>
        <a:p>
          <a:pPr algn="l">
            <a:lnSpc>
              <a:spcPct val="100000"/>
            </a:lnSpc>
          </a:pPr>
          <a:endParaRPr lang="es-AR" sz="1600">
            <a:latin typeface="Arial" pitchFamily="34" charset="0"/>
            <a:cs typeface="Arial" pitchFamily="34" charset="0"/>
          </a:endParaRPr>
        </a:p>
      </dgm:t>
    </dgm:pt>
    <dgm:pt modelId="{7C16FA29-F2C4-4E6F-BA27-6C19099A23F2}">
      <dgm:prSet custT="1"/>
      <dgm:spPr>
        <a:solidFill>
          <a:schemeClr val="accent6">
            <a:lumMod val="50000"/>
          </a:schemeClr>
        </a:solidFill>
      </dgm:spPr>
      <dgm:t>
        <a:bodyPr/>
        <a:lstStyle/>
        <a:p>
          <a:pPr algn="l" rtl="0">
            <a:lnSpc>
              <a:spcPct val="100000"/>
            </a:lnSpc>
          </a:pPr>
          <a:r>
            <a:rPr lang="es-AR" sz="1600" dirty="0" smtClean="0">
              <a:latin typeface="Arial" pitchFamily="34" charset="0"/>
              <a:cs typeface="Arial" pitchFamily="34" charset="0"/>
            </a:rPr>
            <a:t>Cambiaron de casa “pero no de barrio” 43 mil familias </a:t>
          </a:r>
          <a:endParaRPr lang="es-AR" sz="1600" dirty="0">
            <a:solidFill>
              <a:schemeClr val="bg1"/>
            </a:solidFill>
            <a:latin typeface="Arial" pitchFamily="34" charset="0"/>
            <a:cs typeface="Arial" pitchFamily="34" charset="0"/>
          </a:endParaRPr>
        </a:p>
      </dgm:t>
    </dgm:pt>
    <dgm:pt modelId="{432B9086-9FAC-4B2E-BBDC-C73C9DC4FE1B}" type="parTrans" cxnId="{3BA9AB26-FF25-47B7-A52E-C4E4020FC787}">
      <dgm:prSet/>
      <dgm:spPr/>
      <dgm:t>
        <a:bodyPr/>
        <a:lstStyle/>
        <a:p>
          <a:pPr algn="l">
            <a:lnSpc>
              <a:spcPct val="100000"/>
            </a:lnSpc>
          </a:pPr>
          <a:endParaRPr lang="es-AR" sz="1600">
            <a:latin typeface="Arial" pitchFamily="34" charset="0"/>
            <a:cs typeface="Arial" pitchFamily="34" charset="0"/>
          </a:endParaRPr>
        </a:p>
      </dgm:t>
    </dgm:pt>
    <dgm:pt modelId="{19CAC6E3-C2B1-43FA-BF06-3A45866236CB}" type="sibTrans" cxnId="{3BA9AB26-FF25-47B7-A52E-C4E4020FC787}">
      <dgm:prSet/>
      <dgm:spPr/>
      <dgm:t>
        <a:bodyPr/>
        <a:lstStyle/>
        <a:p>
          <a:pPr algn="l">
            <a:lnSpc>
              <a:spcPct val="100000"/>
            </a:lnSpc>
          </a:pPr>
          <a:endParaRPr lang="es-AR" sz="1600">
            <a:latin typeface="Arial" pitchFamily="34" charset="0"/>
            <a:cs typeface="Arial" pitchFamily="34" charset="0"/>
          </a:endParaRPr>
        </a:p>
      </dgm:t>
    </dgm:pt>
    <dgm:pt modelId="{66FB11BC-714D-4798-B8B8-71BD3D2FCE26}" type="pres">
      <dgm:prSet presAssocID="{654A2A88-6DC5-4C4E-9D14-0EBAD26B1609}" presName="Name0" presStyleCnt="0">
        <dgm:presLayoutVars>
          <dgm:chMax val="7"/>
          <dgm:chPref val="7"/>
          <dgm:dir/>
        </dgm:presLayoutVars>
      </dgm:prSet>
      <dgm:spPr/>
      <dgm:t>
        <a:bodyPr/>
        <a:lstStyle/>
        <a:p>
          <a:endParaRPr lang="es-AR"/>
        </a:p>
      </dgm:t>
    </dgm:pt>
    <dgm:pt modelId="{445467DF-4D26-4CD9-8E38-F2240727858E}" type="pres">
      <dgm:prSet presAssocID="{654A2A88-6DC5-4C4E-9D14-0EBAD26B1609}" presName="Name1" presStyleCnt="0"/>
      <dgm:spPr/>
    </dgm:pt>
    <dgm:pt modelId="{D5B90AA5-1AF4-47DD-AB3D-FDDB3772C815}" type="pres">
      <dgm:prSet presAssocID="{654A2A88-6DC5-4C4E-9D14-0EBAD26B1609}" presName="cycle" presStyleCnt="0"/>
      <dgm:spPr/>
    </dgm:pt>
    <dgm:pt modelId="{0D9BC70D-BC01-4CDC-B086-811F3394DD13}" type="pres">
      <dgm:prSet presAssocID="{654A2A88-6DC5-4C4E-9D14-0EBAD26B1609}" presName="srcNode" presStyleLbl="node1" presStyleIdx="0" presStyleCnt="3"/>
      <dgm:spPr/>
    </dgm:pt>
    <dgm:pt modelId="{E699A15F-FFD0-459D-B079-7B5027654683}" type="pres">
      <dgm:prSet presAssocID="{654A2A88-6DC5-4C4E-9D14-0EBAD26B1609}" presName="conn" presStyleLbl="parChTrans1D2" presStyleIdx="0" presStyleCnt="1"/>
      <dgm:spPr/>
      <dgm:t>
        <a:bodyPr/>
        <a:lstStyle/>
        <a:p>
          <a:endParaRPr lang="es-AR"/>
        </a:p>
      </dgm:t>
    </dgm:pt>
    <dgm:pt modelId="{88A0F0D0-3363-48D1-9868-7CC2A0470328}" type="pres">
      <dgm:prSet presAssocID="{654A2A88-6DC5-4C4E-9D14-0EBAD26B1609}" presName="extraNode" presStyleLbl="node1" presStyleIdx="0" presStyleCnt="3"/>
      <dgm:spPr/>
    </dgm:pt>
    <dgm:pt modelId="{44B962FA-D9F0-496E-B3D9-20712FF535BF}" type="pres">
      <dgm:prSet presAssocID="{654A2A88-6DC5-4C4E-9D14-0EBAD26B1609}" presName="dstNode" presStyleLbl="node1" presStyleIdx="0" presStyleCnt="3"/>
      <dgm:spPr/>
    </dgm:pt>
    <dgm:pt modelId="{78283F5A-3A2D-425F-B4EC-7C91B83EDA7C}" type="pres">
      <dgm:prSet presAssocID="{4AA78D02-7B74-4153-B990-F7B832FBF366}" presName="text_1" presStyleLbl="node1" presStyleIdx="0" presStyleCnt="3" custScaleY="104798">
        <dgm:presLayoutVars>
          <dgm:bulletEnabled val="1"/>
        </dgm:presLayoutVars>
      </dgm:prSet>
      <dgm:spPr/>
      <dgm:t>
        <a:bodyPr/>
        <a:lstStyle/>
        <a:p>
          <a:endParaRPr lang="es-AR"/>
        </a:p>
      </dgm:t>
    </dgm:pt>
    <dgm:pt modelId="{A79DE2A7-56A2-469E-8138-4D6A5F38D0D3}" type="pres">
      <dgm:prSet presAssocID="{4AA78D02-7B74-4153-B990-F7B832FBF366}" presName="accent_1" presStyleCnt="0"/>
      <dgm:spPr/>
    </dgm:pt>
    <dgm:pt modelId="{02D3130B-1FFB-4AEF-9F5D-00E0716491A8}" type="pres">
      <dgm:prSet presAssocID="{4AA78D02-7B74-4153-B990-F7B832FBF366}" presName="accentRepeatNode" presStyleLbl="solidFgAcc1" presStyleIdx="0" presStyleCnt="3"/>
      <dgm:spPr/>
    </dgm:pt>
    <dgm:pt modelId="{4C1EA67D-25C5-425E-8E96-EE75FD43AF28}" type="pres">
      <dgm:prSet presAssocID="{EBB8A963-0010-47C6-83A1-6895822F7D13}" presName="text_2" presStyleLbl="node1" presStyleIdx="1" presStyleCnt="3">
        <dgm:presLayoutVars>
          <dgm:bulletEnabled val="1"/>
        </dgm:presLayoutVars>
      </dgm:prSet>
      <dgm:spPr/>
      <dgm:t>
        <a:bodyPr/>
        <a:lstStyle/>
        <a:p>
          <a:endParaRPr lang="es-AR"/>
        </a:p>
      </dgm:t>
    </dgm:pt>
    <dgm:pt modelId="{989BE85C-D888-4ECB-A3FE-29B2801775D9}" type="pres">
      <dgm:prSet presAssocID="{EBB8A963-0010-47C6-83A1-6895822F7D13}" presName="accent_2" presStyleCnt="0"/>
      <dgm:spPr/>
    </dgm:pt>
    <dgm:pt modelId="{6FB0BC88-6D58-4CE7-9C84-DDB61EB11E83}" type="pres">
      <dgm:prSet presAssocID="{EBB8A963-0010-47C6-83A1-6895822F7D13}" presName="accentRepeatNode" presStyleLbl="solidFgAcc1" presStyleIdx="1" presStyleCnt="3"/>
      <dgm:spPr/>
    </dgm:pt>
    <dgm:pt modelId="{EE56D799-F152-4669-893A-2EA6ADD2456A}" type="pres">
      <dgm:prSet presAssocID="{7C16FA29-F2C4-4E6F-BA27-6C19099A23F2}" presName="text_3" presStyleLbl="node1" presStyleIdx="2" presStyleCnt="3">
        <dgm:presLayoutVars>
          <dgm:bulletEnabled val="1"/>
        </dgm:presLayoutVars>
      </dgm:prSet>
      <dgm:spPr/>
      <dgm:t>
        <a:bodyPr/>
        <a:lstStyle/>
        <a:p>
          <a:endParaRPr lang="es-AR"/>
        </a:p>
      </dgm:t>
    </dgm:pt>
    <dgm:pt modelId="{C0E5FAFE-C9E0-42E3-8947-96E256D052DB}" type="pres">
      <dgm:prSet presAssocID="{7C16FA29-F2C4-4E6F-BA27-6C19099A23F2}" presName="accent_3" presStyleCnt="0"/>
      <dgm:spPr/>
    </dgm:pt>
    <dgm:pt modelId="{068B273A-DB53-4B8E-929C-6C464744448F}" type="pres">
      <dgm:prSet presAssocID="{7C16FA29-F2C4-4E6F-BA27-6C19099A23F2}" presName="accentRepeatNode" presStyleLbl="solidFgAcc1" presStyleIdx="2" presStyleCnt="3"/>
      <dgm:spPr/>
    </dgm:pt>
  </dgm:ptLst>
  <dgm:cxnLst>
    <dgm:cxn modelId="{42236955-923B-4A6C-A9D3-5E717BF006AE}" srcId="{654A2A88-6DC5-4C4E-9D14-0EBAD26B1609}" destId="{4AA78D02-7B74-4153-B990-F7B832FBF366}" srcOrd="0" destOrd="0" parTransId="{47A215BA-874B-4EAF-B9A9-757335C99F8D}" sibTransId="{DBD92B24-D043-44DC-AD4E-26115887C89D}"/>
    <dgm:cxn modelId="{C3FB4A6C-1E21-4315-A606-C13A78B7160A}" type="presOf" srcId="{EBB8A963-0010-47C6-83A1-6895822F7D13}" destId="{4C1EA67D-25C5-425E-8E96-EE75FD43AF28}" srcOrd="0" destOrd="0" presId="urn:microsoft.com/office/officeart/2008/layout/VerticalCurvedList"/>
    <dgm:cxn modelId="{12908D1E-D988-4925-8DF3-8DAE01D1C4FF}" srcId="{654A2A88-6DC5-4C4E-9D14-0EBAD26B1609}" destId="{EBB8A963-0010-47C6-83A1-6895822F7D13}" srcOrd="1" destOrd="0" parTransId="{7D8006A5-06F9-4430-BDD1-B11B91C0449F}" sibTransId="{78B70150-64F5-4992-A37C-D2767F0E8B03}"/>
    <dgm:cxn modelId="{A32A9044-2995-4DA0-A8FE-F36806086F69}" type="presOf" srcId="{654A2A88-6DC5-4C4E-9D14-0EBAD26B1609}" destId="{66FB11BC-714D-4798-B8B8-71BD3D2FCE26}" srcOrd="0" destOrd="0" presId="urn:microsoft.com/office/officeart/2008/layout/VerticalCurvedList"/>
    <dgm:cxn modelId="{3665D559-A1D1-494A-93AC-F3B46FCC06C3}" type="presOf" srcId="{7C16FA29-F2C4-4E6F-BA27-6C19099A23F2}" destId="{EE56D799-F152-4669-893A-2EA6ADD2456A}" srcOrd="0" destOrd="0" presId="urn:microsoft.com/office/officeart/2008/layout/VerticalCurvedList"/>
    <dgm:cxn modelId="{8F1A0127-F358-491E-8A7C-0BB6E56EF06C}" type="presOf" srcId="{DBD92B24-D043-44DC-AD4E-26115887C89D}" destId="{E699A15F-FFD0-459D-B079-7B5027654683}" srcOrd="0" destOrd="0" presId="urn:microsoft.com/office/officeart/2008/layout/VerticalCurvedList"/>
    <dgm:cxn modelId="{3BA9AB26-FF25-47B7-A52E-C4E4020FC787}" srcId="{654A2A88-6DC5-4C4E-9D14-0EBAD26B1609}" destId="{7C16FA29-F2C4-4E6F-BA27-6C19099A23F2}" srcOrd="2" destOrd="0" parTransId="{432B9086-9FAC-4B2E-BBDC-C73C9DC4FE1B}" sibTransId="{19CAC6E3-C2B1-43FA-BF06-3A45866236CB}"/>
    <dgm:cxn modelId="{516B2A7F-968F-4AEA-9E69-2418175C9F99}" type="presOf" srcId="{4AA78D02-7B74-4153-B990-F7B832FBF366}" destId="{78283F5A-3A2D-425F-B4EC-7C91B83EDA7C}" srcOrd="0" destOrd="0" presId="urn:microsoft.com/office/officeart/2008/layout/VerticalCurvedList"/>
    <dgm:cxn modelId="{9DF86D47-7C34-4E85-A04A-B0DB94809E26}" type="presParOf" srcId="{66FB11BC-714D-4798-B8B8-71BD3D2FCE26}" destId="{445467DF-4D26-4CD9-8E38-F2240727858E}" srcOrd="0" destOrd="0" presId="urn:microsoft.com/office/officeart/2008/layout/VerticalCurvedList"/>
    <dgm:cxn modelId="{6968CD79-80D4-4502-89BB-3585259FEFBF}" type="presParOf" srcId="{445467DF-4D26-4CD9-8E38-F2240727858E}" destId="{D5B90AA5-1AF4-47DD-AB3D-FDDB3772C815}" srcOrd="0" destOrd="0" presId="urn:microsoft.com/office/officeart/2008/layout/VerticalCurvedList"/>
    <dgm:cxn modelId="{A1089671-7537-4F04-AA45-E89601E4D50F}" type="presParOf" srcId="{D5B90AA5-1AF4-47DD-AB3D-FDDB3772C815}" destId="{0D9BC70D-BC01-4CDC-B086-811F3394DD13}" srcOrd="0" destOrd="0" presId="urn:microsoft.com/office/officeart/2008/layout/VerticalCurvedList"/>
    <dgm:cxn modelId="{7B2D53AF-2810-4C2F-8316-A7D28F8B91AD}" type="presParOf" srcId="{D5B90AA5-1AF4-47DD-AB3D-FDDB3772C815}" destId="{E699A15F-FFD0-459D-B079-7B5027654683}" srcOrd="1" destOrd="0" presId="urn:microsoft.com/office/officeart/2008/layout/VerticalCurvedList"/>
    <dgm:cxn modelId="{A4AEC302-3DD9-4997-BC3E-E9602680A6B2}" type="presParOf" srcId="{D5B90AA5-1AF4-47DD-AB3D-FDDB3772C815}" destId="{88A0F0D0-3363-48D1-9868-7CC2A0470328}" srcOrd="2" destOrd="0" presId="urn:microsoft.com/office/officeart/2008/layout/VerticalCurvedList"/>
    <dgm:cxn modelId="{A78F8041-8619-4CB4-8BB7-E10D1D27A2FE}" type="presParOf" srcId="{D5B90AA5-1AF4-47DD-AB3D-FDDB3772C815}" destId="{44B962FA-D9F0-496E-B3D9-20712FF535BF}" srcOrd="3" destOrd="0" presId="urn:microsoft.com/office/officeart/2008/layout/VerticalCurvedList"/>
    <dgm:cxn modelId="{810F40AD-4C71-4BAA-AAB4-524BD5C915DB}" type="presParOf" srcId="{445467DF-4D26-4CD9-8E38-F2240727858E}" destId="{78283F5A-3A2D-425F-B4EC-7C91B83EDA7C}" srcOrd="1" destOrd="0" presId="urn:microsoft.com/office/officeart/2008/layout/VerticalCurvedList"/>
    <dgm:cxn modelId="{5F8DA403-F4B6-4EB0-8BFA-9038D5691C85}" type="presParOf" srcId="{445467DF-4D26-4CD9-8E38-F2240727858E}" destId="{A79DE2A7-56A2-469E-8138-4D6A5F38D0D3}" srcOrd="2" destOrd="0" presId="urn:microsoft.com/office/officeart/2008/layout/VerticalCurvedList"/>
    <dgm:cxn modelId="{D3BA5D5C-CBC1-4BA0-8AFC-E4C00CBE0FF6}" type="presParOf" srcId="{A79DE2A7-56A2-469E-8138-4D6A5F38D0D3}" destId="{02D3130B-1FFB-4AEF-9F5D-00E0716491A8}" srcOrd="0" destOrd="0" presId="urn:microsoft.com/office/officeart/2008/layout/VerticalCurvedList"/>
    <dgm:cxn modelId="{1F1DE0F6-AC1D-42F6-99AE-58C83F87C3AB}" type="presParOf" srcId="{445467DF-4D26-4CD9-8E38-F2240727858E}" destId="{4C1EA67D-25C5-425E-8E96-EE75FD43AF28}" srcOrd="3" destOrd="0" presId="urn:microsoft.com/office/officeart/2008/layout/VerticalCurvedList"/>
    <dgm:cxn modelId="{8DAB7976-D2D0-447B-A4B2-7DAFD88E1A00}" type="presParOf" srcId="{445467DF-4D26-4CD9-8E38-F2240727858E}" destId="{989BE85C-D888-4ECB-A3FE-29B2801775D9}" srcOrd="4" destOrd="0" presId="urn:microsoft.com/office/officeart/2008/layout/VerticalCurvedList"/>
    <dgm:cxn modelId="{FFEC5892-9EEC-48EB-A24B-B0BFCB435023}" type="presParOf" srcId="{989BE85C-D888-4ECB-A3FE-29B2801775D9}" destId="{6FB0BC88-6D58-4CE7-9C84-DDB61EB11E83}" srcOrd="0" destOrd="0" presId="urn:microsoft.com/office/officeart/2008/layout/VerticalCurvedList"/>
    <dgm:cxn modelId="{A9D21771-D9F9-4547-B7D5-2DF75B742EEE}" type="presParOf" srcId="{445467DF-4D26-4CD9-8E38-F2240727858E}" destId="{EE56D799-F152-4669-893A-2EA6ADD2456A}" srcOrd="5" destOrd="0" presId="urn:microsoft.com/office/officeart/2008/layout/VerticalCurvedList"/>
    <dgm:cxn modelId="{70D2D6BA-63A7-4DCD-BA66-DC71B83BACCF}" type="presParOf" srcId="{445467DF-4D26-4CD9-8E38-F2240727858E}" destId="{C0E5FAFE-C9E0-42E3-8947-96E256D052DB}" srcOrd="6" destOrd="0" presId="urn:microsoft.com/office/officeart/2008/layout/VerticalCurvedList"/>
    <dgm:cxn modelId="{5404BB10-C529-4D9F-B40F-A9FFD03564DF}" type="presParOf" srcId="{C0E5FAFE-C9E0-42E3-8947-96E256D052DB}" destId="{068B273A-DB53-4B8E-929C-6C464744448F}"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654A2A88-6DC5-4C4E-9D14-0EBAD26B1609}" type="doc">
      <dgm:prSet loTypeId="urn:microsoft.com/office/officeart/2008/layout/VerticalCurvedList" loCatId="list" qsTypeId="urn:microsoft.com/office/officeart/2005/8/quickstyle/simple1" qsCatId="simple" csTypeId="urn:microsoft.com/office/officeart/2005/8/colors/accent1_2" csCatId="accent1" phldr="1"/>
      <dgm:spPr/>
      <dgm:t>
        <a:bodyPr/>
        <a:lstStyle/>
        <a:p>
          <a:endParaRPr lang="es-AR"/>
        </a:p>
      </dgm:t>
    </dgm:pt>
    <dgm:pt modelId="{4AA78D02-7B74-4153-B990-F7B832FBF366}">
      <dgm:prSet custT="1"/>
      <dgm:spPr>
        <a:solidFill>
          <a:schemeClr val="accent6">
            <a:lumMod val="50000"/>
          </a:schemeClr>
        </a:solidFill>
      </dgm:spPr>
      <dgm:t>
        <a:bodyPr/>
        <a:lstStyle/>
        <a:p>
          <a:pPr algn="l" rtl="0">
            <a:lnSpc>
              <a:spcPct val="100000"/>
            </a:lnSpc>
          </a:pPr>
          <a:r>
            <a:rPr lang="es-AR" sz="1600" dirty="0" smtClean="0">
              <a:latin typeface="Arial" pitchFamily="34" charset="0"/>
              <a:cs typeface="Arial" pitchFamily="34" charset="0"/>
            </a:rPr>
            <a:t>610 juicios de amparo ( entre el 10 y el 15 % de los propietarios afectados ). Aumento de 4 a 5 veces el valor de la expropiación </a:t>
          </a:r>
          <a:endParaRPr lang="es-AR" sz="1600" b="1" dirty="0">
            <a:solidFill>
              <a:schemeClr val="bg1"/>
            </a:solidFill>
            <a:latin typeface="Arial" pitchFamily="34" charset="0"/>
            <a:cs typeface="Arial" pitchFamily="34" charset="0"/>
          </a:endParaRPr>
        </a:p>
      </dgm:t>
    </dgm:pt>
    <dgm:pt modelId="{47A215BA-874B-4EAF-B9A9-757335C99F8D}" type="parTrans" cxnId="{42236955-923B-4A6C-A9D3-5E717BF006AE}">
      <dgm:prSet/>
      <dgm:spPr/>
      <dgm:t>
        <a:bodyPr/>
        <a:lstStyle/>
        <a:p>
          <a:pPr algn="l">
            <a:lnSpc>
              <a:spcPct val="100000"/>
            </a:lnSpc>
          </a:pPr>
          <a:endParaRPr lang="es-AR" sz="1600">
            <a:latin typeface="Arial" pitchFamily="34" charset="0"/>
            <a:cs typeface="Arial" pitchFamily="34" charset="0"/>
          </a:endParaRPr>
        </a:p>
      </dgm:t>
    </dgm:pt>
    <dgm:pt modelId="{DBD92B24-D043-44DC-AD4E-26115887C89D}" type="sibTrans" cxnId="{42236955-923B-4A6C-A9D3-5E717BF006AE}">
      <dgm:prSet/>
      <dgm:spPr/>
      <dgm:t>
        <a:bodyPr/>
        <a:lstStyle/>
        <a:p>
          <a:pPr algn="l">
            <a:lnSpc>
              <a:spcPct val="100000"/>
            </a:lnSpc>
          </a:pPr>
          <a:endParaRPr lang="es-AR" sz="1600">
            <a:latin typeface="Arial" pitchFamily="34" charset="0"/>
            <a:cs typeface="Arial" pitchFamily="34" charset="0"/>
          </a:endParaRPr>
        </a:p>
      </dgm:t>
    </dgm:pt>
    <dgm:pt modelId="{EBB8A963-0010-47C6-83A1-6895822F7D13}">
      <dgm:prSet custT="1"/>
      <dgm:spPr>
        <a:solidFill>
          <a:schemeClr val="accent6">
            <a:lumMod val="50000"/>
          </a:schemeClr>
        </a:solidFill>
      </dgm:spPr>
      <dgm:t>
        <a:bodyPr/>
        <a:lstStyle/>
        <a:p>
          <a:pPr algn="l" rtl="0">
            <a:lnSpc>
              <a:spcPct val="100000"/>
            </a:lnSpc>
          </a:pPr>
          <a:r>
            <a:rPr lang="es-AR" sz="1600" dirty="0" smtClean="0">
              <a:latin typeface="Arial" pitchFamily="34" charset="0"/>
              <a:cs typeface="Arial" pitchFamily="34" charset="0"/>
            </a:rPr>
            <a:t>Los jueces otorgaban los amparos pero negaban la suspensión. O sea : la reconstrucción fue un éxito a pesar de su origen ilegal </a:t>
          </a:r>
          <a:endParaRPr lang="es-AR" sz="1600" dirty="0">
            <a:latin typeface="Arial" pitchFamily="34" charset="0"/>
            <a:cs typeface="Arial" pitchFamily="34" charset="0"/>
          </a:endParaRPr>
        </a:p>
      </dgm:t>
    </dgm:pt>
    <dgm:pt modelId="{7D8006A5-06F9-4430-BDD1-B11B91C0449F}" type="parTrans" cxnId="{12908D1E-D988-4925-8DF3-8DAE01D1C4FF}">
      <dgm:prSet/>
      <dgm:spPr/>
      <dgm:t>
        <a:bodyPr/>
        <a:lstStyle/>
        <a:p>
          <a:pPr algn="l">
            <a:lnSpc>
              <a:spcPct val="100000"/>
            </a:lnSpc>
          </a:pPr>
          <a:endParaRPr lang="es-AR" sz="1600">
            <a:latin typeface="Arial" pitchFamily="34" charset="0"/>
            <a:cs typeface="Arial" pitchFamily="34" charset="0"/>
          </a:endParaRPr>
        </a:p>
      </dgm:t>
    </dgm:pt>
    <dgm:pt modelId="{78B70150-64F5-4992-A37C-D2767F0E8B03}" type="sibTrans" cxnId="{12908D1E-D988-4925-8DF3-8DAE01D1C4FF}">
      <dgm:prSet/>
      <dgm:spPr/>
      <dgm:t>
        <a:bodyPr/>
        <a:lstStyle/>
        <a:p>
          <a:pPr algn="l">
            <a:lnSpc>
              <a:spcPct val="100000"/>
            </a:lnSpc>
          </a:pPr>
          <a:endParaRPr lang="es-AR" sz="1600">
            <a:latin typeface="Arial" pitchFamily="34" charset="0"/>
            <a:cs typeface="Arial" pitchFamily="34" charset="0"/>
          </a:endParaRPr>
        </a:p>
      </dgm:t>
    </dgm:pt>
    <dgm:pt modelId="{7C16FA29-F2C4-4E6F-BA27-6C19099A23F2}">
      <dgm:prSet custT="1"/>
      <dgm:spPr>
        <a:solidFill>
          <a:schemeClr val="accent6">
            <a:lumMod val="50000"/>
          </a:schemeClr>
        </a:solidFill>
      </dgm:spPr>
      <dgm:t>
        <a:bodyPr/>
        <a:lstStyle/>
        <a:p>
          <a:pPr algn="l" rtl="0">
            <a:lnSpc>
              <a:spcPct val="100000"/>
            </a:lnSpc>
          </a:pPr>
          <a:r>
            <a:rPr lang="es-AR" sz="1600" dirty="0" smtClean="0">
              <a:latin typeface="Arial" pitchFamily="34" charset="0"/>
              <a:cs typeface="Arial" pitchFamily="34" charset="0"/>
            </a:rPr>
            <a:t>Solo quienes demostraron no ser propietarios resultaron perdedores </a:t>
          </a:r>
          <a:endParaRPr lang="es-AR" sz="1600" dirty="0">
            <a:solidFill>
              <a:schemeClr val="bg1"/>
            </a:solidFill>
            <a:latin typeface="Arial" pitchFamily="34" charset="0"/>
            <a:cs typeface="Arial" pitchFamily="34" charset="0"/>
          </a:endParaRPr>
        </a:p>
      </dgm:t>
    </dgm:pt>
    <dgm:pt modelId="{432B9086-9FAC-4B2E-BBDC-C73C9DC4FE1B}" type="parTrans" cxnId="{3BA9AB26-FF25-47B7-A52E-C4E4020FC787}">
      <dgm:prSet/>
      <dgm:spPr/>
      <dgm:t>
        <a:bodyPr/>
        <a:lstStyle/>
        <a:p>
          <a:pPr algn="l">
            <a:lnSpc>
              <a:spcPct val="100000"/>
            </a:lnSpc>
          </a:pPr>
          <a:endParaRPr lang="es-AR" sz="1600">
            <a:latin typeface="Arial" pitchFamily="34" charset="0"/>
            <a:cs typeface="Arial" pitchFamily="34" charset="0"/>
          </a:endParaRPr>
        </a:p>
      </dgm:t>
    </dgm:pt>
    <dgm:pt modelId="{19CAC6E3-C2B1-43FA-BF06-3A45866236CB}" type="sibTrans" cxnId="{3BA9AB26-FF25-47B7-A52E-C4E4020FC787}">
      <dgm:prSet/>
      <dgm:spPr/>
      <dgm:t>
        <a:bodyPr/>
        <a:lstStyle/>
        <a:p>
          <a:pPr algn="l">
            <a:lnSpc>
              <a:spcPct val="100000"/>
            </a:lnSpc>
          </a:pPr>
          <a:endParaRPr lang="es-AR" sz="1600">
            <a:latin typeface="Arial" pitchFamily="34" charset="0"/>
            <a:cs typeface="Arial" pitchFamily="34" charset="0"/>
          </a:endParaRPr>
        </a:p>
      </dgm:t>
    </dgm:pt>
    <dgm:pt modelId="{BC666CB5-DD2D-4BDC-9A61-B7D42A78DF96}">
      <dgm:prSet custT="1"/>
      <dgm:spPr>
        <a:solidFill>
          <a:schemeClr val="accent6">
            <a:lumMod val="50000"/>
          </a:schemeClr>
        </a:solidFill>
      </dgm:spPr>
      <dgm:t>
        <a:bodyPr/>
        <a:lstStyle/>
        <a:p>
          <a:pPr algn="l" rtl="0">
            <a:lnSpc>
              <a:spcPct val="100000"/>
            </a:lnSpc>
          </a:pPr>
          <a:r>
            <a:rPr lang="es-AR" sz="1600" dirty="0" smtClean="0">
              <a:latin typeface="Arial" pitchFamily="34" charset="0"/>
              <a:cs typeface="Arial" pitchFamily="34" charset="0"/>
            </a:rPr>
            <a:t>En ningún caso la expropiación fue considerada legitima. Argumento de la expoliación </a:t>
          </a:r>
          <a:endParaRPr lang="es-AR" sz="1600" dirty="0">
            <a:solidFill>
              <a:schemeClr val="bg1"/>
            </a:solidFill>
            <a:latin typeface="Arial" pitchFamily="34" charset="0"/>
            <a:cs typeface="Arial" pitchFamily="34" charset="0"/>
          </a:endParaRPr>
        </a:p>
      </dgm:t>
    </dgm:pt>
    <dgm:pt modelId="{C39EAA1D-15A6-4849-981C-5EC337F27BC9}" type="sibTrans" cxnId="{8B2EACBB-3569-4206-AB61-AD5342F0EFDF}">
      <dgm:prSet/>
      <dgm:spPr/>
      <dgm:t>
        <a:bodyPr/>
        <a:lstStyle/>
        <a:p>
          <a:pPr algn="l">
            <a:lnSpc>
              <a:spcPct val="100000"/>
            </a:lnSpc>
          </a:pPr>
          <a:endParaRPr lang="es-AR" sz="1600">
            <a:latin typeface="Arial" pitchFamily="34" charset="0"/>
            <a:cs typeface="Arial" pitchFamily="34" charset="0"/>
          </a:endParaRPr>
        </a:p>
      </dgm:t>
    </dgm:pt>
    <dgm:pt modelId="{16ED4408-4460-4898-BB09-6B10886568C8}" type="parTrans" cxnId="{8B2EACBB-3569-4206-AB61-AD5342F0EFDF}">
      <dgm:prSet/>
      <dgm:spPr/>
      <dgm:t>
        <a:bodyPr/>
        <a:lstStyle/>
        <a:p>
          <a:pPr algn="l">
            <a:lnSpc>
              <a:spcPct val="100000"/>
            </a:lnSpc>
          </a:pPr>
          <a:endParaRPr lang="es-AR" sz="1600">
            <a:latin typeface="Arial" pitchFamily="34" charset="0"/>
            <a:cs typeface="Arial" pitchFamily="34" charset="0"/>
          </a:endParaRPr>
        </a:p>
      </dgm:t>
    </dgm:pt>
    <dgm:pt modelId="{66FB11BC-714D-4798-B8B8-71BD3D2FCE26}" type="pres">
      <dgm:prSet presAssocID="{654A2A88-6DC5-4C4E-9D14-0EBAD26B1609}" presName="Name0" presStyleCnt="0">
        <dgm:presLayoutVars>
          <dgm:chMax val="7"/>
          <dgm:chPref val="7"/>
          <dgm:dir/>
        </dgm:presLayoutVars>
      </dgm:prSet>
      <dgm:spPr/>
      <dgm:t>
        <a:bodyPr/>
        <a:lstStyle/>
        <a:p>
          <a:endParaRPr lang="es-AR"/>
        </a:p>
      </dgm:t>
    </dgm:pt>
    <dgm:pt modelId="{445467DF-4D26-4CD9-8E38-F2240727858E}" type="pres">
      <dgm:prSet presAssocID="{654A2A88-6DC5-4C4E-9D14-0EBAD26B1609}" presName="Name1" presStyleCnt="0"/>
      <dgm:spPr/>
    </dgm:pt>
    <dgm:pt modelId="{D5B90AA5-1AF4-47DD-AB3D-FDDB3772C815}" type="pres">
      <dgm:prSet presAssocID="{654A2A88-6DC5-4C4E-9D14-0EBAD26B1609}" presName="cycle" presStyleCnt="0"/>
      <dgm:spPr/>
    </dgm:pt>
    <dgm:pt modelId="{0D9BC70D-BC01-4CDC-B086-811F3394DD13}" type="pres">
      <dgm:prSet presAssocID="{654A2A88-6DC5-4C4E-9D14-0EBAD26B1609}" presName="srcNode" presStyleLbl="node1" presStyleIdx="0" presStyleCnt="4"/>
      <dgm:spPr/>
    </dgm:pt>
    <dgm:pt modelId="{E699A15F-FFD0-459D-B079-7B5027654683}" type="pres">
      <dgm:prSet presAssocID="{654A2A88-6DC5-4C4E-9D14-0EBAD26B1609}" presName="conn" presStyleLbl="parChTrans1D2" presStyleIdx="0" presStyleCnt="1"/>
      <dgm:spPr/>
      <dgm:t>
        <a:bodyPr/>
        <a:lstStyle/>
        <a:p>
          <a:endParaRPr lang="es-AR"/>
        </a:p>
      </dgm:t>
    </dgm:pt>
    <dgm:pt modelId="{88A0F0D0-3363-48D1-9868-7CC2A0470328}" type="pres">
      <dgm:prSet presAssocID="{654A2A88-6DC5-4C4E-9D14-0EBAD26B1609}" presName="extraNode" presStyleLbl="node1" presStyleIdx="0" presStyleCnt="4"/>
      <dgm:spPr/>
    </dgm:pt>
    <dgm:pt modelId="{44B962FA-D9F0-496E-B3D9-20712FF535BF}" type="pres">
      <dgm:prSet presAssocID="{654A2A88-6DC5-4C4E-9D14-0EBAD26B1609}" presName="dstNode" presStyleLbl="node1" presStyleIdx="0" presStyleCnt="4"/>
      <dgm:spPr/>
    </dgm:pt>
    <dgm:pt modelId="{78283F5A-3A2D-425F-B4EC-7C91B83EDA7C}" type="pres">
      <dgm:prSet presAssocID="{4AA78D02-7B74-4153-B990-F7B832FBF366}" presName="text_1" presStyleLbl="node1" presStyleIdx="0" presStyleCnt="4" custScaleY="104798">
        <dgm:presLayoutVars>
          <dgm:bulletEnabled val="1"/>
        </dgm:presLayoutVars>
      </dgm:prSet>
      <dgm:spPr/>
      <dgm:t>
        <a:bodyPr/>
        <a:lstStyle/>
        <a:p>
          <a:endParaRPr lang="es-AR"/>
        </a:p>
      </dgm:t>
    </dgm:pt>
    <dgm:pt modelId="{A79DE2A7-56A2-469E-8138-4D6A5F38D0D3}" type="pres">
      <dgm:prSet presAssocID="{4AA78D02-7B74-4153-B990-F7B832FBF366}" presName="accent_1" presStyleCnt="0"/>
      <dgm:spPr/>
    </dgm:pt>
    <dgm:pt modelId="{02D3130B-1FFB-4AEF-9F5D-00E0716491A8}" type="pres">
      <dgm:prSet presAssocID="{4AA78D02-7B74-4153-B990-F7B832FBF366}" presName="accentRepeatNode" presStyleLbl="solidFgAcc1" presStyleIdx="0" presStyleCnt="4"/>
      <dgm:spPr/>
    </dgm:pt>
    <dgm:pt modelId="{4C1EA67D-25C5-425E-8E96-EE75FD43AF28}" type="pres">
      <dgm:prSet presAssocID="{EBB8A963-0010-47C6-83A1-6895822F7D13}" presName="text_2" presStyleLbl="node1" presStyleIdx="1" presStyleCnt="4" custScaleY="129302">
        <dgm:presLayoutVars>
          <dgm:bulletEnabled val="1"/>
        </dgm:presLayoutVars>
      </dgm:prSet>
      <dgm:spPr/>
      <dgm:t>
        <a:bodyPr/>
        <a:lstStyle/>
        <a:p>
          <a:endParaRPr lang="es-AR"/>
        </a:p>
      </dgm:t>
    </dgm:pt>
    <dgm:pt modelId="{989BE85C-D888-4ECB-A3FE-29B2801775D9}" type="pres">
      <dgm:prSet presAssocID="{EBB8A963-0010-47C6-83A1-6895822F7D13}" presName="accent_2" presStyleCnt="0"/>
      <dgm:spPr/>
    </dgm:pt>
    <dgm:pt modelId="{6FB0BC88-6D58-4CE7-9C84-DDB61EB11E83}" type="pres">
      <dgm:prSet presAssocID="{EBB8A963-0010-47C6-83A1-6895822F7D13}" presName="accentRepeatNode" presStyleLbl="solidFgAcc1" presStyleIdx="1" presStyleCnt="4"/>
      <dgm:spPr/>
    </dgm:pt>
    <dgm:pt modelId="{EE56D799-F152-4669-893A-2EA6ADD2456A}" type="pres">
      <dgm:prSet presAssocID="{7C16FA29-F2C4-4E6F-BA27-6C19099A23F2}" presName="text_3" presStyleLbl="node1" presStyleIdx="2" presStyleCnt="4">
        <dgm:presLayoutVars>
          <dgm:bulletEnabled val="1"/>
        </dgm:presLayoutVars>
      </dgm:prSet>
      <dgm:spPr/>
      <dgm:t>
        <a:bodyPr/>
        <a:lstStyle/>
        <a:p>
          <a:endParaRPr lang="es-AR"/>
        </a:p>
      </dgm:t>
    </dgm:pt>
    <dgm:pt modelId="{C0E5FAFE-C9E0-42E3-8947-96E256D052DB}" type="pres">
      <dgm:prSet presAssocID="{7C16FA29-F2C4-4E6F-BA27-6C19099A23F2}" presName="accent_3" presStyleCnt="0"/>
      <dgm:spPr/>
    </dgm:pt>
    <dgm:pt modelId="{068B273A-DB53-4B8E-929C-6C464744448F}" type="pres">
      <dgm:prSet presAssocID="{7C16FA29-F2C4-4E6F-BA27-6C19099A23F2}" presName="accentRepeatNode" presStyleLbl="solidFgAcc1" presStyleIdx="2" presStyleCnt="4"/>
      <dgm:spPr/>
    </dgm:pt>
    <dgm:pt modelId="{1104D643-54CF-4FED-804F-DFD02EA4804E}" type="pres">
      <dgm:prSet presAssocID="{BC666CB5-DD2D-4BDC-9A61-B7D42A78DF96}" presName="text_4" presStyleLbl="node1" presStyleIdx="3" presStyleCnt="4">
        <dgm:presLayoutVars>
          <dgm:bulletEnabled val="1"/>
        </dgm:presLayoutVars>
      </dgm:prSet>
      <dgm:spPr/>
      <dgm:t>
        <a:bodyPr/>
        <a:lstStyle/>
        <a:p>
          <a:endParaRPr lang="es-AR"/>
        </a:p>
      </dgm:t>
    </dgm:pt>
    <dgm:pt modelId="{7AD8D0BE-A3D2-41B2-A311-0237A0AA4492}" type="pres">
      <dgm:prSet presAssocID="{BC666CB5-DD2D-4BDC-9A61-B7D42A78DF96}" presName="accent_4" presStyleCnt="0"/>
      <dgm:spPr/>
    </dgm:pt>
    <dgm:pt modelId="{EDC8A4C2-63E4-45A6-AD4C-39C7BFFAB112}" type="pres">
      <dgm:prSet presAssocID="{BC666CB5-DD2D-4BDC-9A61-B7D42A78DF96}" presName="accentRepeatNode" presStyleLbl="solidFgAcc1" presStyleIdx="3" presStyleCnt="4"/>
      <dgm:spPr/>
    </dgm:pt>
  </dgm:ptLst>
  <dgm:cxnLst>
    <dgm:cxn modelId="{42236955-923B-4A6C-A9D3-5E717BF006AE}" srcId="{654A2A88-6DC5-4C4E-9D14-0EBAD26B1609}" destId="{4AA78D02-7B74-4153-B990-F7B832FBF366}" srcOrd="0" destOrd="0" parTransId="{47A215BA-874B-4EAF-B9A9-757335C99F8D}" sibTransId="{DBD92B24-D043-44DC-AD4E-26115887C89D}"/>
    <dgm:cxn modelId="{E3635CEC-6DE2-4772-8D06-48630392036D}" type="presOf" srcId="{DBD92B24-D043-44DC-AD4E-26115887C89D}" destId="{E699A15F-FFD0-459D-B079-7B5027654683}" srcOrd="0" destOrd="0" presId="urn:microsoft.com/office/officeart/2008/layout/VerticalCurvedList"/>
    <dgm:cxn modelId="{12908D1E-D988-4925-8DF3-8DAE01D1C4FF}" srcId="{654A2A88-6DC5-4C4E-9D14-0EBAD26B1609}" destId="{EBB8A963-0010-47C6-83A1-6895822F7D13}" srcOrd="1" destOrd="0" parTransId="{7D8006A5-06F9-4430-BDD1-B11B91C0449F}" sibTransId="{78B70150-64F5-4992-A37C-D2767F0E8B03}"/>
    <dgm:cxn modelId="{787A4BF5-9A27-48AB-8245-2C7E1577E3E6}" type="presOf" srcId="{654A2A88-6DC5-4C4E-9D14-0EBAD26B1609}" destId="{66FB11BC-714D-4798-B8B8-71BD3D2FCE26}" srcOrd="0" destOrd="0" presId="urn:microsoft.com/office/officeart/2008/layout/VerticalCurvedList"/>
    <dgm:cxn modelId="{1042B9D3-23A9-4958-AAD1-6173C4DCA788}" type="presOf" srcId="{EBB8A963-0010-47C6-83A1-6895822F7D13}" destId="{4C1EA67D-25C5-425E-8E96-EE75FD43AF28}" srcOrd="0" destOrd="0" presId="urn:microsoft.com/office/officeart/2008/layout/VerticalCurvedList"/>
    <dgm:cxn modelId="{3F959A43-A43E-45E1-8CAC-DED9CEC870CF}" type="presOf" srcId="{7C16FA29-F2C4-4E6F-BA27-6C19099A23F2}" destId="{EE56D799-F152-4669-893A-2EA6ADD2456A}" srcOrd="0" destOrd="0" presId="urn:microsoft.com/office/officeart/2008/layout/VerticalCurvedList"/>
    <dgm:cxn modelId="{94C842C4-6291-4DF9-ABF1-D68F8CE23FCA}" type="presOf" srcId="{4AA78D02-7B74-4153-B990-F7B832FBF366}" destId="{78283F5A-3A2D-425F-B4EC-7C91B83EDA7C}" srcOrd="0" destOrd="0" presId="urn:microsoft.com/office/officeart/2008/layout/VerticalCurvedList"/>
    <dgm:cxn modelId="{3BA9AB26-FF25-47B7-A52E-C4E4020FC787}" srcId="{654A2A88-6DC5-4C4E-9D14-0EBAD26B1609}" destId="{7C16FA29-F2C4-4E6F-BA27-6C19099A23F2}" srcOrd="2" destOrd="0" parTransId="{432B9086-9FAC-4B2E-BBDC-C73C9DC4FE1B}" sibTransId="{19CAC6E3-C2B1-43FA-BF06-3A45866236CB}"/>
    <dgm:cxn modelId="{8B2EACBB-3569-4206-AB61-AD5342F0EFDF}" srcId="{654A2A88-6DC5-4C4E-9D14-0EBAD26B1609}" destId="{BC666CB5-DD2D-4BDC-9A61-B7D42A78DF96}" srcOrd="3" destOrd="0" parTransId="{16ED4408-4460-4898-BB09-6B10886568C8}" sibTransId="{C39EAA1D-15A6-4849-981C-5EC337F27BC9}"/>
    <dgm:cxn modelId="{2C7D3CB4-C9EE-42AA-9FC4-C711F2B8CAF0}" type="presOf" srcId="{BC666CB5-DD2D-4BDC-9A61-B7D42A78DF96}" destId="{1104D643-54CF-4FED-804F-DFD02EA4804E}" srcOrd="0" destOrd="0" presId="urn:microsoft.com/office/officeart/2008/layout/VerticalCurvedList"/>
    <dgm:cxn modelId="{7D047FC4-B22F-4A73-AF78-0ED7DDF25D32}" type="presParOf" srcId="{66FB11BC-714D-4798-B8B8-71BD3D2FCE26}" destId="{445467DF-4D26-4CD9-8E38-F2240727858E}" srcOrd="0" destOrd="0" presId="urn:microsoft.com/office/officeart/2008/layout/VerticalCurvedList"/>
    <dgm:cxn modelId="{A6ED4B98-6CED-45D0-809A-352C01892706}" type="presParOf" srcId="{445467DF-4D26-4CD9-8E38-F2240727858E}" destId="{D5B90AA5-1AF4-47DD-AB3D-FDDB3772C815}" srcOrd="0" destOrd="0" presId="urn:microsoft.com/office/officeart/2008/layout/VerticalCurvedList"/>
    <dgm:cxn modelId="{84793FAB-C8AB-43C8-A408-D97A2ADD54EC}" type="presParOf" srcId="{D5B90AA5-1AF4-47DD-AB3D-FDDB3772C815}" destId="{0D9BC70D-BC01-4CDC-B086-811F3394DD13}" srcOrd="0" destOrd="0" presId="urn:microsoft.com/office/officeart/2008/layout/VerticalCurvedList"/>
    <dgm:cxn modelId="{F097E6E2-4BC6-49D5-9272-E5F5BF095921}" type="presParOf" srcId="{D5B90AA5-1AF4-47DD-AB3D-FDDB3772C815}" destId="{E699A15F-FFD0-459D-B079-7B5027654683}" srcOrd="1" destOrd="0" presId="urn:microsoft.com/office/officeart/2008/layout/VerticalCurvedList"/>
    <dgm:cxn modelId="{4CD95576-32BA-4A7B-998C-E3F039D8E020}" type="presParOf" srcId="{D5B90AA5-1AF4-47DD-AB3D-FDDB3772C815}" destId="{88A0F0D0-3363-48D1-9868-7CC2A0470328}" srcOrd="2" destOrd="0" presId="urn:microsoft.com/office/officeart/2008/layout/VerticalCurvedList"/>
    <dgm:cxn modelId="{A081B8A9-F126-4454-8958-FF4504E2C2A5}" type="presParOf" srcId="{D5B90AA5-1AF4-47DD-AB3D-FDDB3772C815}" destId="{44B962FA-D9F0-496E-B3D9-20712FF535BF}" srcOrd="3" destOrd="0" presId="urn:microsoft.com/office/officeart/2008/layout/VerticalCurvedList"/>
    <dgm:cxn modelId="{F965D6A3-30A1-4BB6-AC06-D85DC6C734C1}" type="presParOf" srcId="{445467DF-4D26-4CD9-8E38-F2240727858E}" destId="{78283F5A-3A2D-425F-B4EC-7C91B83EDA7C}" srcOrd="1" destOrd="0" presId="urn:microsoft.com/office/officeart/2008/layout/VerticalCurvedList"/>
    <dgm:cxn modelId="{EDDB9386-80C4-43D0-8915-C1CE1B61B99B}" type="presParOf" srcId="{445467DF-4D26-4CD9-8E38-F2240727858E}" destId="{A79DE2A7-56A2-469E-8138-4D6A5F38D0D3}" srcOrd="2" destOrd="0" presId="urn:microsoft.com/office/officeart/2008/layout/VerticalCurvedList"/>
    <dgm:cxn modelId="{F6EEFE42-2B5E-4EED-8655-5759A5A934B2}" type="presParOf" srcId="{A79DE2A7-56A2-469E-8138-4D6A5F38D0D3}" destId="{02D3130B-1FFB-4AEF-9F5D-00E0716491A8}" srcOrd="0" destOrd="0" presId="urn:microsoft.com/office/officeart/2008/layout/VerticalCurvedList"/>
    <dgm:cxn modelId="{9784A4CF-9A56-435E-8AEF-D05C4F4522FB}" type="presParOf" srcId="{445467DF-4D26-4CD9-8E38-F2240727858E}" destId="{4C1EA67D-25C5-425E-8E96-EE75FD43AF28}" srcOrd="3" destOrd="0" presId="urn:microsoft.com/office/officeart/2008/layout/VerticalCurvedList"/>
    <dgm:cxn modelId="{F95D1A70-0D3E-48C7-9F93-AA590CD47C7C}" type="presParOf" srcId="{445467DF-4D26-4CD9-8E38-F2240727858E}" destId="{989BE85C-D888-4ECB-A3FE-29B2801775D9}" srcOrd="4" destOrd="0" presId="urn:microsoft.com/office/officeart/2008/layout/VerticalCurvedList"/>
    <dgm:cxn modelId="{05EFA8ED-9535-4D2A-8552-5F703FA32451}" type="presParOf" srcId="{989BE85C-D888-4ECB-A3FE-29B2801775D9}" destId="{6FB0BC88-6D58-4CE7-9C84-DDB61EB11E83}" srcOrd="0" destOrd="0" presId="urn:microsoft.com/office/officeart/2008/layout/VerticalCurvedList"/>
    <dgm:cxn modelId="{007D6157-BA0A-4B1D-B969-6FD3DBB9072F}" type="presParOf" srcId="{445467DF-4D26-4CD9-8E38-F2240727858E}" destId="{EE56D799-F152-4669-893A-2EA6ADD2456A}" srcOrd="5" destOrd="0" presId="urn:microsoft.com/office/officeart/2008/layout/VerticalCurvedList"/>
    <dgm:cxn modelId="{0AE112AA-873F-4849-9D4C-AF2D0BD8FCAA}" type="presParOf" srcId="{445467DF-4D26-4CD9-8E38-F2240727858E}" destId="{C0E5FAFE-C9E0-42E3-8947-96E256D052DB}" srcOrd="6" destOrd="0" presId="urn:microsoft.com/office/officeart/2008/layout/VerticalCurvedList"/>
    <dgm:cxn modelId="{0038E599-48E2-4F8B-B3B4-EC982D9842D9}" type="presParOf" srcId="{C0E5FAFE-C9E0-42E3-8947-96E256D052DB}" destId="{068B273A-DB53-4B8E-929C-6C464744448F}" srcOrd="0" destOrd="0" presId="urn:microsoft.com/office/officeart/2008/layout/VerticalCurvedList"/>
    <dgm:cxn modelId="{6057F4DA-E585-4324-B2D1-1C0D333DA0AF}" type="presParOf" srcId="{445467DF-4D26-4CD9-8E38-F2240727858E}" destId="{1104D643-54CF-4FED-804F-DFD02EA4804E}" srcOrd="7" destOrd="0" presId="urn:microsoft.com/office/officeart/2008/layout/VerticalCurvedList"/>
    <dgm:cxn modelId="{AAC62D75-4E19-4B51-82D5-B4CCDA0DA649}" type="presParOf" srcId="{445467DF-4D26-4CD9-8E38-F2240727858E}" destId="{7AD8D0BE-A3D2-41B2-A311-0237A0AA4492}" srcOrd="8" destOrd="0" presId="urn:microsoft.com/office/officeart/2008/layout/VerticalCurvedList"/>
    <dgm:cxn modelId="{334F27CC-46FB-4E7E-BD63-9CF744E267CB}" type="presParOf" srcId="{7AD8D0BE-A3D2-41B2-A311-0237A0AA4492}" destId="{EDC8A4C2-63E4-45A6-AD4C-39C7BFFAB112}"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654A2A88-6DC5-4C4E-9D14-0EBAD26B1609}" type="doc">
      <dgm:prSet loTypeId="urn:microsoft.com/office/officeart/2008/layout/VerticalCurvedList" loCatId="list" qsTypeId="urn:microsoft.com/office/officeart/2005/8/quickstyle/simple1" qsCatId="simple" csTypeId="urn:microsoft.com/office/officeart/2005/8/colors/accent1_2" csCatId="accent1" phldr="1"/>
      <dgm:spPr/>
      <dgm:t>
        <a:bodyPr/>
        <a:lstStyle/>
        <a:p>
          <a:endParaRPr lang="es-AR"/>
        </a:p>
      </dgm:t>
    </dgm:pt>
    <dgm:pt modelId="{BC089D1C-678D-4A55-99AB-6F6ADE1AECEF}">
      <dgm:prSet custT="1"/>
      <dgm:spPr>
        <a:solidFill>
          <a:schemeClr val="accent6">
            <a:lumMod val="50000"/>
          </a:schemeClr>
        </a:solidFill>
      </dgm:spPr>
      <dgm:t>
        <a:bodyPr/>
        <a:lstStyle/>
        <a:p>
          <a:pPr rtl="0">
            <a:lnSpc>
              <a:spcPct val="100000"/>
            </a:lnSpc>
          </a:pPr>
          <a:r>
            <a:rPr lang="es-AR" sz="1600" b="0" dirty="0" smtClean="0">
              <a:solidFill>
                <a:schemeClr val="bg1"/>
              </a:solidFill>
              <a:latin typeface="Arial" pitchFamily="34" charset="0"/>
              <a:cs typeface="Arial" pitchFamily="34" charset="0"/>
            </a:rPr>
            <a:t>Art. 17 C. N: la propiedad es inviolable y ningún habitante de la Nación puede ser privado de ellas, sino en virtud de la sentencia fundada en la Ley la expropiación por la causa de la utilidad pública, debe ser aplicada por Ley y previamente indemnizada </a:t>
          </a:r>
          <a:endParaRPr lang="es-AR" sz="1600" b="0" dirty="0">
            <a:solidFill>
              <a:schemeClr val="bg1"/>
            </a:solidFill>
            <a:latin typeface="Arial" pitchFamily="34" charset="0"/>
            <a:cs typeface="Arial" pitchFamily="34" charset="0"/>
          </a:endParaRPr>
        </a:p>
      </dgm:t>
    </dgm:pt>
    <dgm:pt modelId="{4573639D-E986-4516-BFF3-3C06060C98C6}" type="parTrans" cxnId="{D7B1A984-9313-4C65-A88F-6E25AB3AB02B}">
      <dgm:prSet/>
      <dgm:spPr/>
      <dgm:t>
        <a:bodyPr/>
        <a:lstStyle/>
        <a:p>
          <a:pPr>
            <a:lnSpc>
              <a:spcPct val="100000"/>
            </a:lnSpc>
          </a:pPr>
          <a:endParaRPr lang="es-AR"/>
        </a:p>
      </dgm:t>
    </dgm:pt>
    <dgm:pt modelId="{5F263AB7-47E7-4986-AF8E-9ED4A08FB401}" type="sibTrans" cxnId="{D7B1A984-9313-4C65-A88F-6E25AB3AB02B}">
      <dgm:prSet/>
      <dgm:spPr/>
      <dgm:t>
        <a:bodyPr/>
        <a:lstStyle/>
        <a:p>
          <a:pPr>
            <a:lnSpc>
              <a:spcPct val="100000"/>
            </a:lnSpc>
          </a:pPr>
          <a:endParaRPr lang="es-AR"/>
        </a:p>
      </dgm:t>
    </dgm:pt>
    <dgm:pt modelId="{66FB11BC-714D-4798-B8B8-71BD3D2FCE26}" type="pres">
      <dgm:prSet presAssocID="{654A2A88-6DC5-4C4E-9D14-0EBAD26B1609}" presName="Name0" presStyleCnt="0">
        <dgm:presLayoutVars>
          <dgm:chMax val="7"/>
          <dgm:chPref val="7"/>
          <dgm:dir/>
        </dgm:presLayoutVars>
      </dgm:prSet>
      <dgm:spPr/>
      <dgm:t>
        <a:bodyPr/>
        <a:lstStyle/>
        <a:p>
          <a:endParaRPr lang="es-AR"/>
        </a:p>
      </dgm:t>
    </dgm:pt>
    <dgm:pt modelId="{445467DF-4D26-4CD9-8E38-F2240727858E}" type="pres">
      <dgm:prSet presAssocID="{654A2A88-6DC5-4C4E-9D14-0EBAD26B1609}" presName="Name1" presStyleCnt="0"/>
      <dgm:spPr/>
    </dgm:pt>
    <dgm:pt modelId="{D5B90AA5-1AF4-47DD-AB3D-FDDB3772C815}" type="pres">
      <dgm:prSet presAssocID="{654A2A88-6DC5-4C4E-9D14-0EBAD26B1609}" presName="cycle" presStyleCnt="0"/>
      <dgm:spPr/>
    </dgm:pt>
    <dgm:pt modelId="{0D9BC70D-BC01-4CDC-B086-811F3394DD13}" type="pres">
      <dgm:prSet presAssocID="{654A2A88-6DC5-4C4E-9D14-0EBAD26B1609}" presName="srcNode" presStyleLbl="node1" presStyleIdx="0" presStyleCnt="1"/>
      <dgm:spPr/>
    </dgm:pt>
    <dgm:pt modelId="{E699A15F-FFD0-459D-B079-7B5027654683}" type="pres">
      <dgm:prSet presAssocID="{654A2A88-6DC5-4C4E-9D14-0EBAD26B1609}" presName="conn" presStyleLbl="parChTrans1D2" presStyleIdx="0" presStyleCnt="1"/>
      <dgm:spPr/>
      <dgm:t>
        <a:bodyPr/>
        <a:lstStyle/>
        <a:p>
          <a:endParaRPr lang="es-AR"/>
        </a:p>
      </dgm:t>
    </dgm:pt>
    <dgm:pt modelId="{88A0F0D0-3363-48D1-9868-7CC2A0470328}" type="pres">
      <dgm:prSet presAssocID="{654A2A88-6DC5-4C4E-9D14-0EBAD26B1609}" presName="extraNode" presStyleLbl="node1" presStyleIdx="0" presStyleCnt="1"/>
      <dgm:spPr/>
    </dgm:pt>
    <dgm:pt modelId="{44B962FA-D9F0-496E-B3D9-20712FF535BF}" type="pres">
      <dgm:prSet presAssocID="{654A2A88-6DC5-4C4E-9D14-0EBAD26B1609}" presName="dstNode" presStyleLbl="node1" presStyleIdx="0" presStyleCnt="1"/>
      <dgm:spPr/>
    </dgm:pt>
    <dgm:pt modelId="{B45C0B21-DD43-47B4-AC13-16999075C657}" type="pres">
      <dgm:prSet presAssocID="{BC089D1C-678D-4A55-99AB-6F6ADE1AECEF}" presName="text_1" presStyleLbl="node1" presStyleIdx="0" presStyleCnt="1" custLinFactNeighborX="1215" custLinFactNeighborY="-1247">
        <dgm:presLayoutVars>
          <dgm:bulletEnabled val="1"/>
        </dgm:presLayoutVars>
      </dgm:prSet>
      <dgm:spPr/>
      <dgm:t>
        <a:bodyPr/>
        <a:lstStyle/>
        <a:p>
          <a:endParaRPr lang="es-AR"/>
        </a:p>
      </dgm:t>
    </dgm:pt>
    <dgm:pt modelId="{6E79FAEC-2302-48C9-8BDC-07AD3850F691}" type="pres">
      <dgm:prSet presAssocID="{BC089D1C-678D-4A55-99AB-6F6ADE1AECEF}" presName="accent_1" presStyleCnt="0"/>
      <dgm:spPr/>
    </dgm:pt>
    <dgm:pt modelId="{93C9C331-D82C-43E6-83CD-B3C4C835293B}" type="pres">
      <dgm:prSet presAssocID="{BC089D1C-678D-4A55-99AB-6F6ADE1AECEF}" presName="accentRepeatNode" presStyleLbl="solidFgAcc1" presStyleIdx="0" presStyleCnt="1"/>
      <dgm:spPr/>
    </dgm:pt>
  </dgm:ptLst>
  <dgm:cxnLst>
    <dgm:cxn modelId="{652FBEBF-636F-4D8B-A007-DF0FCF98E11F}" type="presOf" srcId="{5F263AB7-47E7-4986-AF8E-9ED4A08FB401}" destId="{E699A15F-FFD0-459D-B079-7B5027654683}" srcOrd="0" destOrd="0" presId="urn:microsoft.com/office/officeart/2008/layout/VerticalCurvedList"/>
    <dgm:cxn modelId="{848DED29-D2A5-4F00-901D-39762ECA6C6F}" type="presOf" srcId="{654A2A88-6DC5-4C4E-9D14-0EBAD26B1609}" destId="{66FB11BC-714D-4798-B8B8-71BD3D2FCE26}" srcOrd="0" destOrd="0" presId="urn:microsoft.com/office/officeart/2008/layout/VerticalCurvedList"/>
    <dgm:cxn modelId="{D7B1A984-9313-4C65-A88F-6E25AB3AB02B}" srcId="{654A2A88-6DC5-4C4E-9D14-0EBAD26B1609}" destId="{BC089D1C-678D-4A55-99AB-6F6ADE1AECEF}" srcOrd="0" destOrd="0" parTransId="{4573639D-E986-4516-BFF3-3C06060C98C6}" sibTransId="{5F263AB7-47E7-4986-AF8E-9ED4A08FB401}"/>
    <dgm:cxn modelId="{E2893A9E-0362-4F2B-9146-908D1BA6FFD5}" type="presOf" srcId="{BC089D1C-678D-4A55-99AB-6F6ADE1AECEF}" destId="{B45C0B21-DD43-47B4-AC13-16999075C657}" srcOrd="0" destOrd="0" presId="urn:microsoft.com/office/officeart/2008/layout/VerticalCurvedList"/>
    <dgm:cxn modelId="{0DE84D95-B4B7-4CD2-8000-5039A07C192D}" type="presParOf" srcId="{66FB11BC-714D-4798-B8B8-71BD3D2FCE26}" destId="{445467DF-4D26-4CD9-8E38-F2240727858E}" srcOrd="0" destOrd="0" presId="urn:microsoft.com/office/officeart/2008/layout/VerticalCurvedList"/>
    <dgm:cxn modelId="{0F4A8219-30CE-49B8-BD3A-9E6D77254137}" type="presParOf" srcId="{445467DF-4D26-4CD9-8E38-F2240727858E}" destId="{D5B90AA5-1AF4-47DD-AB3D-FDDB3772C815}" srcOrd="0" destOrd="0" presId="urn:microsoft.com/office/officeart/2008/layout/VerticalCurvedList"/>
    <dgm:cxn modelId="{7037457C-0FAA-4408-9BC1-7D72C9691D82}" type="presParOf" srcId="{D5B90AA5-1AF4-47DD-AB3D-FDDB3772C815}" destId="{0D9BC70D-BC01-4CDC-B086-811F3394DD13}" srcOrd="0" destOrd="0" presId="urn:microsoft.com/office/officeart/2008/layout/VerticalCurvedList"/>
    <dgm:cxn modelId="{24BDE1B2-3B83-46DC-863F-4CE36FCD8301}" type="presParOf" srcId="{D5B90AA5-1AF4-47DD-AB3D-FDDB3772C815}" destId="{E699A15F-FFD0-459D-B079-7B5027654683}" srcOrd="1" destOrd="0" presId="urn:microsoft.com/office/officeart/2008/layout/VerticalCurvedList"/>
    <dgm:cxn modelId="{03E44770-BA93-4FA9-8E64-9FAFE1316BC6}" type="presParOf" srcId="{D5B90AA5-1AF4-47DD-AB3D-FDDB3772C815}" destId="{88A0F0D0-3363-48D1-9868-7CC2A0470328}" srcOrd="2" destOrd="0" presId="urn:microsoft.com/office/officeart/2008/layout/VerticalCurvedList"/>
    <dgm:cxn modelId="{31F4443E-B78C-4167-AC6F-EBBC49CFBE84}" type="presParOf" srcId="{D5B90AA5-1AF4-47DD-AB3D-FDDB3772C815}" destId="{44B962FA-D9F0-496E-B3D9-20712FF535BF}" srcOrd="3" destOrd="0" presId="urn:microsoft.com/office/officeart/2008/layout/VerticalCurvedList"/>
    <dgm:cxn modelId="{85D43EB0-185C-4045-B129-4DB2175969E5}" type="presParOf" srcId="{445467DF-4D26-4CD9-8E38-F2240727858E}" destId="{B45C0B21-DD43-47B4-AC13-16999075C657}" srcOrd="1" destOrd="0" presId="urn:microsoft.com/office/officeart/2008/layout/VerticalCurvedList"/>
    <dgm:cxn modelId="{8B555E8A-345F-4144-B015-CDB80755D352}" type="presParOf" srcId="{445467DF-4D26-4CD9-8E38-F2240727858E}" destId="{6E79FAEC-2302-48C9-8BDC-07AD3850F691}" srcOrd="2" destOrd="0" presId="urn:microsoft.com/office/officeart/2008/layout/VerticalCurvedList"/>
    <dgm:cxn modelId="{34A7B018-F043-49AE-9318-E7D53FF0DC4A}" type="presParOf" srcId="{6E79FAEC-2302-48C9-8BDC-07AD3850F691}" destId="{93C9C331-D82C-43E6-83CD-B3C4C835293B}"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654A2A88-6DC5-4C4E-9D14-0EBAD26B1609}" type="doc">
      <dgm:prSet loTypeId="urn:microsoft.com/office/officeart/2008/layout/VerticalCurvedList" loCatId="list" qsTypeId="urn:microsoft.com/office/officeart/2005/8/quickstyle/simple1" qsCatId="simple" csTypeId="urn:microsoft.com/office/officeart/2005/8/colors/accent1_2" csCatId="accent1" phldr="1"/>
      <dgm:spPr/>
      <dgm:t>
        <a:bodyPr/>
        <a:lstStyle/>
        <a:p>
          <a:endParaRPr lang="es-AR"/>
        </a:p>
      </dgm:t>
    </dgm:pt>
    <dgm:pt modelId="{BC089D1C-678D-4A55-99AB-6F6ADE1AECEF}">
      <dgm:prSet custT="1"/>
      <dgm:spPr>
        <a:solidFill>
          <a:schemeClr val="accent6">
            <a:lumMod val="50000"/>
          </a:schemeClr>
        </a:solidFill>
      </dgm:spPr>
      <dgm:t>
        <a:bodyPr/>
        <a:lstStyle/>
        <a:p>
          <a:pPr rtl="0">
            <a:lnSpc>
              <a:spcPct val="100000"/>
            </a:lnSpc>
          </a:pPr>
          <a:r>
            <a:rPr lang="es-AR" sz="1600" b="0" dirty="0" smtClean="0">
              <a:solidFill>
                <a:schemeClr val="bg1"/>
              </a:solidFill>
              <a:latin typeface="Arial" pitchFamily="34" charset="0"/>
              <a:cs typeface="Arial" pitchFamily="34" charset="0"/>
            </a:rPr>
            <a:t>Leyes 21.499 y 5708: los tres poderes del Estado – excepto obras hidráulicas y vialidades</a:t>
          </a:r>
          <a:endParaRPr lang="es-AR" sz="1600" b="0" dirty="0">
            <a:solidFill>
              <a:schemeClr val="bg1"/>
            </a:solidFill>
            <a:latin typeface="Arial" pitchFamily="34" charset="0"/>
            <a:cs typeface="Arial" pitchFamily="34" charset="0"/>
          </a:endParaRPr>
        </a:p>
      </dgm:t>
    </dgm:pt>
    <dgm:pt modelId="{4573639D-E986-4516-BFF3-3C06060C98C6}" type="parTrans" cxnId="{D7B1A984-9313-4C65-A88F-6E25AB3AB02B}">
      <dgm:prSet/>
      <dgm:spPr/>
      <dgm:t>
        <a:bodyPr/>
        <a:lstStyle/>
        <a:p>
          <a:pPr>
            <a:lnSpc>
              <a:spcPct val="100000"/>
            </a:lnSpc>
          </a:pPr>
          <a:endParaRPr lang="es-AR"/>
        </a:p>
      </dgm:t>
    </dgm:pt>
    <dgm:pt modelId="{5F263AB7-47E7-4986-AF8E-9ED4A08FB401}" type="sibTrans" cxnId="{D7B1A984-9313-4C65-A88F-6E25AB3AB02B}">
      <dgm:prSet/>
      <dgm:spPr/>
      <dgm:t>
        <a:bodyPr/>
        <a:lstStyle/>
        <a:p>
          <a:pPr>
            <a:lnSpc>
              <a:spcPct val="100000"/>
            </a:lnSpc>
          </a:pPr>
          <a:endParaRPr lang="es-AR"/>
        </a:p>
      </dgm:t>
    </dgm:pt>
    <dgm:pt modelId="{66FB11BC-714D-4798-B8B8-71BD3D2FCE26}" type="pres">
      <dgm:prSet presAssocID="{654A2A88-6DC5-4C4E-9D14-0EBAD26B1609}" presName="Name0" presStyleCnt="0">
        <dgm:presLayoutVars>
          <dgm:chMax val="7"/>
          <dgm:chPref val="7"/>
          <dgm:dir/>
        </dgm:presLayoutVars>
      </dgm:prSet>
      <dgm:spPr/>
      <dgm:t>
        <a:bodyPr/>
        <a:lstStyle/>
        <a:p>
          <a:endParaRPr lang="es-AR"/>
        </a:p>
      </dgm:t>
    </dgm:pt>
    <dgm:pt modelId="{445467DF-4D26-4CD9-8E38-F2240727858E}" type="pres">
      <dgm:prSet presAssocID="{654A2A88-6DC5-4C4E-9D14-0EBAD26B1609}" presName="Name1" presStyleCnt="0"/>
      <dgm:spPr/>
    </dgm:pt>
    <dgm:pt modelId="{D5B90AA5-1AF4-47DD-AB3D-FDDB3772C815}" type="pres">
      <dgm:prSet presAssocID="{654A2A88-6DC5-4C4E-9D14-0EBAD26B1609}" presName="cycle" presStyleCnt="0"/>
      <dgm:spPr/>
    </dgm:pt>
    <dgm:pt modelId="{0D9BC70D-BC01-4CDC-B086-811F3394DD13}" type="pres">
      <dgm:prSet presAssocID="{654A2A88-6DC5-4C4E-9D14-0EBAD26B1609}" presName="srcNode" presStyleLbl="node1" presStyleIdx="0" presStyleCnt="1"/>
      <dgm:spPr/>
    </dgm:pt>
    <dgm:pt modelId="{E699A15F-FFD0-459D-B079-7B5027654683}" type="pres">
      <dgm:prSet presAssocID="{654A2A88-6DC5-4C4E-9D14-0EBAD26B1609}" presName="conn" presStyleLbl="parChTrans1D2" presStyleIdx="0" presStyleCnt="1"/>
      <dgm:spPr/>
      <dgm:t>
        <a:bodyPr/>
        <a:lstStyle/>
        <a:p>
          <a:endParaRPr lang="es-AR"/>
        </a:p>
      </dgm:t>
    </dgm:pt>
    <dgm:pt modelId="{88A0F0D0-3363-48D1-9868-7CC2A0470328}" type="pres">
      <dgm:prSet presAssocID="{654A2A88-6DC5-4C4E-9D14-0EBAD26B1609}" presName="extraNode" presStyleLbl="node1" presStyleIdx="0" presStyleCnt="1"/>
      <dgm:spPr/>
    </dgm:pt>
    <dgm:pt modelId="{44B962FA-D9F0-496E-B3D9-20712FF535BF}" type="pres">
      <dgm:prSet presAssocID="{654A2A88-6DC5-4C4E-9D14-0EBAD26B1609}" presName="dstNode" presStyleLbl="node1" presStyleIdx="0" presStyleCnt="1"/>
      <dgm:spPr/>
    </dgm:pt>
    <dgm:pt modelId="{B45C0B21-DD43-47B4-AC13-16999075C657}" type="pres">
      <dgm:prSet presAssocID="{BC089D1C-678D-4A55-99AB-6F6ADE1AECEF}" presName="text_1" presStyleLbl="node1" presStyleIdx="0" presStyleCnt="1" custLinFactNeighborX="1215" custLinFactNeighborY="-1247">
        <dgm:presLayoutVars>
          <dgm:bulletEnabled val="1"/>
        </dgm:presLayoutVars>
      </dgm:prSet>
      <dgm:spPr/>
      <dgm:t>
        <a:bodyPr/>
        <a:lstStyle/>
        <a:p>
          <a:endParaRPr lang="es-AR"/>
        </a:p>
      </dgm:t>
    </dgm:pt>
    <dgm:pt modelId="{6E79FAEC-2302-48C9-8BDC-07AD3850F691}" type="pres">
      <dgm:prSet presAssocID="{BC089D1C-678D-4A55-99AB-6F6ADE1AECEF}" presName="accent_1" presStyleCnt="0"/>
      <dgm:spPr/>
    </dgm:pt>
    <dgm:pt modelId="{93C9C331-D82C-43E6-83CD-B3C4C835293B}" type="pres">
      <dgm:prSet presAssocID="{BC089D1C-678D-4A55-99AB-6F6ADE1AECEF}" presName="accentRepeatNode" presStyleLbl="solidFgAcc1" presStyleIdx="0" presStyleCnt="1"/>
      <dgm:spPr/>
    </dgm:pt>
  </dgm:ptLst>
  <dgm:cxnLst>
    <dgm:cxn modelId="{D095CEC3-C9BD-43A9-9A58-687F3B09C512}" type="presOf" srcId="{654A2A88-6DC5-4C4E-9D14-0EBAD26B1609}" destId="{66FB11BC-714D-4798-B8B8-71BD3D2FCE26}" srcOrd="0" destOrd="0" presId="urn:microsoft.com/office/officeart/2008/layout/VerticalCurvedList"/>
    <dgm:cxn modelId="{289E12A0-1BF5-4C10-AF81-0694722F93D5}" type="presOf" srcId="{BC089D1C-678D-4A55-99AB-6F6ADE1AECEF}" destId="{B45C0B21-DD43-47B4-AC13-16999075C657}" srcOrd="0" destOrd="0" presId="urn:microsoft.com/office/officeart/2008/layout/VerticalCurvedList"/>
    <dgm:cxn modelId="{D7B1A984-9313-4C65-A88F-6E25AB3AB02B}" srcId="{654A2A88-6DC5-4C4E-9D14-0EBAD26B1609}" destId="{BC089D1C-678D-4A55-99AB-6F6ADE1AECEF}" srcOrd="0" destOrd="0" parTransId="{4573639D-E986-4516-BFF3-3C06060C98C6}" sibTransId="{5F263AB7-47E7-4986-AF8E-9ED4A08FB401}"/>
    <dgm:cxn modelId="{1870C4EE-58F4-48F9-9F24-A72635A51BDF}" type="presOf" srcId="{5F263AB7-47E7-4986-AF8E-9ED4A08FB401}" destId="{E699A15F-FFD0-459D-B079-7B5027654683}" srcOrd="0" destOrd="0" presId="urn:microsoft.com/office/officeart/2008/layout/VerticalCurvedList"/>
    <dgm:cxn modelId="{7B85C7A0-A233-428A-BCEE-283989F839ED}" type="presParOf" srcId="{66FB11BC-714D-4798-B8B8-71BD3D2FCE26}" destId="{445467DF-4D26-4CD9-8E38-F2240727858E}" srcOrd="0" destOrd="0" presId="urn:microsoft.com/office/officeart/2008/layout/VerticalCurvedList"/>
    <dgm:cxn modelId="{6F1D3FFB-D04A-4BE4-8BEE-9A7000DF3D1F}" type="presParOf" srcId="{445467DF-4D26-4CD9-8E38-F2240727858E}" destId="{D5B90AA5-1AF4-47DD-AB3D-FDDB3772C815}" srcOrd="0" destOrd="0" presId="urn:microsoft.com/office/officeart/2008/layout/VerticalCurvedList"/>
    <dgm:cxn modelId="{70832C07-E467-4F3B-8E3B-881F9C125304}" type="presParOf" srcId="{D5B90AA5-1AF4-47DD-AB3D-FDDB3772C815}" destId="{0D9BC70D-BC01-4CDC-B086-811F3394DD13}" srcOrd="0" destOrd="0" presId="urn:microsoft.com/office/officeart/2008/layout/VerticalCurvedList"/>
    <dgm:cxn modelId="{F1C454CC-6DEB-47F4-BAFE-3E9635BA4AE0}" type="presParOf" srcId="{D5B90AA5-1AF4-47DD-AB3D-FDDB3772C815}" destId="{E699A15F-FFD0-459D-B079-7B5027654683}" srcOrd="1" destOrd="0" presId="urn:microsoft.com/office/officeart/2008/layout/VerticalCurvedList"/>
    <dgm:cxn modelId="{1DC7F65B-57A3-4C8F-9397-7548C20B248E}" type="presParOf" srcId="{D5B90AA5-1AF4-47DD-AB3D-FDDB3772C815}" destId="{88A0F0D0-3363-48D1-9868-7CC2A0470328}" srcOrd="2" destOrd="0" presId="urn:microsoft.com/office/officeart/2008/layout/VerticalCurvedList"/>
    <dgm:cxn modelId="{A2D1574B-29DB-43AB-8AFE-6FE0DD46A3FA}" type="presParOf" srcId="{D5B90AA5-1AF4-47DD-AB3D-FDDB3772C815}" destId="{44B962FA-D9F0-496E-B3D9-20712FF535BF}" srcOrd="3" destOrd="0" presId="urn:microsoft.com/office/officeart/2008/layout/VerticalCurvedList"/>
    <dgm:cxn modelId="{03BAD581-81D6-45C6-8D49-E4BD551A5BC2}" type="presParOf" srcId="{445467DF-4D26-4CD9-8E38-F2240727858E}" destId="{B45C0B21-DD43-47B4-AC13-16999075C657}" srcOrd="1" destOrd="0" presId="urn:microsoft.com/office/officeart/2008/layout/VerticalCurvedList"/>
    <dgm:cxn modelId="{7A9052E3-92EE-42F7-9D0C-F6B01DEA16F1}" type="presParOf" srcId="{445467DF-4D26-4CD9-8E38-F2240727858E}" destId="{6E79FAEC-2302-48C9-8BDC-07AD3850F691}" srcOrd="2" destOrd="0" presId="urn:microsoft.com/office/officeart/2008/layout/VerticalCurvedList"/>
    <dgm:cxn modelId="{1CF3FE74-32FD-4E5B-B246-A5D86D3EBC30}" type="presParOf" srcId="{6E79FAEC-2302-48C9-8BDC-07AD3850F691}" destId="{93C9C331-D82C-43E6-83CD-B3C4C835293B}"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654A2A88-6DC5-4C4E-9D14-0EBAD26B1609}" type="doc">
      <dgm:prSet loTypeId="urn:microsoft.com/office/officeart/2008/layout/VerticalCurvedList" loCatId="list" qsTypeId="urn:microsoft.com/office/officeart/2005/8/quickstyle/simple1" qsCatId="simple" csTypeId="urn:microsoft.com/office/officeart/2005/8/colors/accent1_2" csCatId="accent1" phldr="1"/>
      <dgm:spPr/>
      <dgm:t>
        <a:bodyPr/>
        <a:lstStyle/>
        <a:p>
          <a:endParaRPr lang="es-AR"/>
        </a:p>
      </dgm:t>
    </dgm:pt>
    <dgm:pt modelId="{4AA78D02-7B74-4153-B990-F7B832FBF366}">
      <dgm:prSet custT="1"/>
      <dgm:spPr>
        <a:solidFill>
          <a:schemeClr val="accent6">
            <a:lumMod val="50000"/>
          </a:schemeClr>
        </a:solidFill>
      </dgm:spPr>
      <dgm:t>
        <a:bodyPr/>
        <a:lstStyle/>
        <a:p>
          <a:pPr algn="l" rtl="0">
            <a:lnSpc>
              <a:spcPct val="100000"/>
            </a:lnSpc>
          </a:pPr>
          <a:r>
            <a:rPr lang="es-AR" sz="1600" dirty="0" smtClean="0">
              <a:latin typeface="Arial" pitchFamily="34" charset="0"/>
              <a:cs typeface="Arial" pitchFamily="34" charset="0"/>
            </a:rPr>
            <a:t>Erradicación de Villas ( primeros asentamientos)</a:t>
          </a:r>
          <a:endParaRPr lang="es-AR" sz="1600" b="1" dirty="0">
            <a:solidFill>
              <a:schemeClr val="bg1"/>
            </a:solidFill>
            <a:latin typeface="Arial" pitchFamily="34" charset="0"/>
            <a:cs typeface="Arial" pitchFamily="34" charset="0"/>
          </a:endParaRPr>
        </a:p>
      </dgm:t>
    </dgm:pt>
    <dgm:pt modelId="{47A215BA-874B-4EAF-B9A9-757335C99F8D}" type="parTrans" cxnId="{42236955-923B-4A6C-A9D3-5E717BF006AE}">
      <dgm:prSet/>
      <dgm:spPr/>
      <dgm:t>
        <a:bodyPr/>
        <a:lstStyle/>
        <a:p>
          <a:pPr algn="l">
            <a:lnSpc>
              <a:spcPct val="100000"/>
            </a:lnSpc>
          </a:pPr>
          <a:endParaRPr lang="es-AR" sz="1600">
            <a:latin typeface="Arial" pitchFamily="34" charset="0"/>
            <a:cs typeface="Arial" pitchFamily="34" charset="0"/>
          </a:endParaRPr>
        </a:p>
      </dgm:t>
    </dgm:pt>
    <dgm:pt modelId="{DBD92B24-D043-44DC-AD4E-26115887C89D}" type="sibTrans" cxnId="{42236955-923B-4A6C-A9D3-5E717BF006AE}">
      <dgm:prSet/>
      <dgm:spPr/>
      <dgm:t>
        <a:bodyPr/>
        <a:lstStyle/>
        <a:p>
          <a:pPr algn="l">
            <a:lnSpc>
              <a:spcPct val="100000"/>
            </a:lnSpc>
          </a:pPr>
          <a:endParaRPr lang="es-AR" sz="1600">
            <a:latin typeface="Arial" pitchFamily="34" charset="0"/>
            <a:cs typeface="Arial" pitchFamily="34" charset="0"/>
          </a:endParaRPr>
        </a:p>
      </dgm:t>
    </dgm:pt>
    <dgm:pt modelId="{EBB8A963-0010-47C6-83A1-6895822F7D13}">
      <dgm:prSet custT="1"/>
      <dgm:spPr>
        <a:solidFill>
          <a:schemeClr val="accent6">
            <a:lumMod val="50000"/>
          </a:schemeClr>
        </a:solidFill>
      </dgm:spPr>
      <dgm:t>
        <a:bodyPr/>
        <a:lstStyle/>
        <a:p>
          <a:pPr algn="l" rtl="0">
            <a:lnSpc>
              <a:spcPct val="100000"/>
            </a:lnSpc>
          </a:pPr>
          <a:r>
            <a:rPr lang="es-AR" sz="1600" dirty="0" smtClean="0">
              <a:latin typeface="Arial" pitchFamily="34" charset="0"/>
              <a:cs typeface="Arial" pitchFamily="34" charset="0"/>
            </a:rPr>
            <a:t>Autopistas urbanas (15 mil inmuebles)</a:t>
          </a:r>
          <a:endParaRPr lang="es-AR" sz="1600" dirty="0">
            <a:latin typeface="Arial" pitchFamily="34" charset="0"/>
            <a:cs typeface="Arial" pitchFamily="34" charset="0"/>
          </a:endParaRPr>
        </a:p>
      </dgm:t>
    </dgm:pt>
    <dgm:pt modelId="{7D8006A5-06F9-4430-BDD1-B11B91C0449F}" type="parTrans" cxnId="{12908D1E-D988-4925-8DF3-8DAE01D1C4FF}">
      <dgm:prSet/>
      <dgm:spPr/>
      <dgm:t>
        <a:bodyPr/>
        <a:lstStyle/>
        <a:p>
          <a:pPr algn="l">
            <a:lnSpc>
              <a:spcPct val="100000"/>
            </a:lnSpc>
          </a:pPr>
          <a:endParaRPr lang="es-AR" sz="1600">
            <a:latin typeface="Arial" pitchFamily="34" charset="0"/>
            <a:cs typeface="Arial" pitchFamily="34" charset="0"/>
          </a:endParaRPr>
        </a:p>
      </dgm:t>
    </dgm:pt>
    <dgm:pt modelId="{78B70150-64F5-4992-A37C-D2767F0E8B03}" type="sibTrans" cxnId="{12908D1E-D988-4925-8DF3-8DAE01D1C4FF}">
      <dgm:prSet/>
      <dgm:spPr/>
      <dgm:t>
        <a:bodyPr/>
        <a:lstStyle/>
        <a:p>
          <a:pPr algn="l">
            <a:lnSpc>
              <a:spcPct val="100000"/>
            </a:lnSpc>
          </a:pPr>
          <a:endParaRPr lang="es-AR" sz="1600">
            <a:latin typeface="Arial" pitchFamily="34" charset="0"/>
            <a:cs typeface="Arial" pitchFamily="34" charset="0"/>
          </a:endParaRPr>
        </a:p>
      </dgm:t>
    </dgm:pt>
    <dgm:pt modelId="{7C16FA29-F2C4-4E6F-BA27-6C19099A23F2}">
      <dgm:prSet custT="1"/>
      <dgm:spPr>
        <a:solidFill>
          <a:schemeClr val="accent6">
            <a:lumMod val="50000"/>
          </a:schemeClr>
        </a:solidFill>
      </dgm:spPr>
      <dgm:t>
        <a:bodyPr/>
        <a:lstStyle/>
        <a:p>
          <a:pPr algn="l" rtl="0">
            <a:lnSpc>
              <a:spcPct val="100000"/>
            </a:lnSpc>
          </a:pPr>
          <a:endParaRPr lang="es-AR" sz="1600" dirty="0" smtClean="0">
            <a:latin typeface="Arial" pitchFamily="34" charset="0"/>
            <a:cs typeface="Arial" pitchFamily="34" charset="0"/>
          </a:endParaRPr>
        </a:p>
        <a:p>
          <a:pPr algn="l" rtl="0">
            <a:lnSpc>
              <a:spcPct val="100000"/>
            </a:lnSpc>
          </a:pPr>
          <a:endParaRPr lang="es-AR" sz="1600" dirty="0" smtClean="0">
            <a:latin typeface="Arial" pitchFamily="34" charset="0"/>
            <a:cs typeface="Arial" pitchFamily="34" charset="0"/>
          </a:endParaRPr>
        </a:p>
        <a:p>
          <a:pPr algn="l" rtl="0">
            <a:lnSpc>
              <a:spcPct val="100000"/>
            </a:lnSpc>
          </a:pPr>
          <a:r>
            <a:rPr lang="es-AR" sz="1600" dirty="0" smtClean="0">
              <a:latin typeface="Arial" pitchFamily="34" charset="0"/>
              <a:cs typeface="Arial" pitchFamily="34" charset="0"/>
            </a:rPr>
            <a:t>Cinturón ecológico: Rellenos sanitarios / Parque públicos / Autopistas</a:t>
          </a:r>
        </a:p>
        <a:p>
          <a:pPr algn="l" rtl="0">
            <a:lnSpc>
              <a:spcPct val="100000"/>
            </a:lnSpc>
          </a:pPr>
          <a:endParaRPr lang="es-AR" sz="1600" dirty="0" smtClean="0">
            <a:latin typeface="Arial" pitchFamily="34" charset="0"/>
            <a:cs typeface="Arial" pitchFamily="34" charset="0"/>
          </a:endParaRPr>
        </a:p>
        <a:p>
          <a:pPr algn="l" rtl="0">
            <a:lnSpc>
              <a:spcPct val="100000"/>
            </a:lnSpc>
          </a:pPr>
          <a:endParaRPr lang="es-AR" sz="1600" dirty="0">
            <a:solidFill>
              <a:schemeClr val="bg1"/>
            </a:solidFill>
            <a:latin typeface="Arial" pitchFamily="34" charset="0"/>
            <a:cs typeface="Arial" pitchFamily="34" charset="0"/>
          </a:endParaRPr>
        </a:p>
      </dgm:t>
    </dgm:pt>
    <dgm:pt modelId="{19CAC6E3-C2B1-43FA-BF06-3A45866236CB}" type="sibTrans" cxnId="{3BA9AB26-FF25-47B7-A52E-C4E4020FC787}">
      <dgm:prSet/>
      <dgm:spPr/>
      <dgm:t>
        <a:bodyPr/>
        <a:lstStyle/>
        <a:p>
          <a:pPr algn="l">
            <a:lnSpc>
              <a:spcPct val="100000"/>
            </a:lnSpc>
          </a:pPr>
          <a:endParaRPr lang="es-AR" sz="1600">
            <a:latin typeface="Arial" pitchFamily="34" charset="0"/>
            <a:cs typeface="Arial" pitchFamily="34" charset="0"/>
          </a:endParaRPr>
        </a:p>
      </dgm:t>
    </dgm:pt>
    <dgm:pt modelId="{432B9086-9FAC-4B2E-BBDC-C73C9DC4FE1B}" type="parTrans" cxnId="{3BA9AB26-FF25-47B7-A52E-C4E4020FC787}">
      <dgm:prSet/>
      <dgm:spPr/>
      <dgm:t>
        <a:bodyPr/>
        <a:lstStyle/>
        <a:p>
          <a:pPr algn="l">
            <a:lnSpc>
              <a:spcPct val="100000"/>
            </a:lnSpc>
          </a:pPr>
          <a:endParaRPr lang="es-AR" sz="1600">
            <a:latin typeface="Arial" pitchFamily="34" charset="0"/>
            <a:cs typeface="Arial" pitchFamily="34" charset="0"/>
          </a:endParaRPr>
        </a:p>
      </dgm:t>
    </dgm:pt>
    <dgm:pt modelId="{66FB11BC-714D-4798-B8B8-71BD3D2FCE26}" type="pres">
      <dgm:prSet presAssocID="{654A2A88-6DC5-4C4E-9D14-0EBAD26B1609}" presName="Name0" presStyleCnt="0">
        <dgm:presLayoutVars>
          <dgm:chMax val="7"/>
          <dgm:chPref val="7"/>
          <dgm:dir/>
        </dgm:presLayoutVars>
      </dgm:prSet>
      <dgm:spPr/>
      <dgm:t>
        <a:bodyPr/>
        <a:lstStyle/>
        <a:p>
          <a:endParaRPr lang="es-AR"/>
        </a:p>
      </dgm:t>
    </dgm:pt>
    <dgm:pt modelId="{445467DF-4D26-4CD9-8E38-F2240727858E}" type="pres">
      <dgm:prSet presAssocID="{654A2A88-6DC5-4C4E-9D14-0EBAD26B1609}" presName="Name1" presStyleCnt="0"/>
      <dgm:spPr/>
    </dgm:pt>
    <dgm:pt modelId="{D5B90AA5-1AF4-47DD-AB3D-FDDB3772C815}" type="pres">
      <dgm:prSet presAssocID="{654A2A88-6DC5-4C4E-9D14-0EBAD26B1609}" presName="cycle" presStyleCnt="0"/>
      <dgm:spPr/>
    </dgm:pt>
    <dgm:pt modelId="{0D9BC70D-BC01-4CDC-B086-811F3394DD13}" type="pres">
      <dgm:prSet presAssocID="{654A2A88-6DC5-4C4E-9D14-0EBAD26B1609}" presName="srcNode" presStyleLbl="node1" presStyleIdx="0" presStyleCnt="3"/>
      <dgm:spPr/>
    </dgm:pt>
    <dgm:pt modelId="{E699A15F-FFD0-459D-B079-7B5027654683}" type="pres">
      <dgm:prSet presAssocID="{654A2A88-6DC5-4C4E-9D14-0EBAD26B1609}" presName="conn" presStyleLbl="parChTrans1D2" presStyleIdx="0" presStyleCnt="1"/>
      <dgm:spPr/>
      <dgm:t>
        <a:bodyPr/>
        <a:lstStyle/>
        <a:p>
          <a:endParaRPr lang="es-AR"/>
        </a:p>
      </dgm:t>
    </dgm:pt>
    <dgm:pt modelId="{88A0F0D0-3363-48D1-9868-7CC2A0470328}" type="pres">
      <dgm:prSet presAssocID="{654A2A88-6DC5-4C4E-9D14-0EBAD26B1609}" presName="extraNode" presStyleLbl="node1" presStyleIdx="0" presStyleCnt="3"/>
      <dgm:spPr/>
    </dgm:pt>
    <dgm:pt modelId="{44B962FA-D9F0-496E-B3D9-20712FF535BF}" type="pres">
      <dgm:prSet presAssocID="{654A2A88-6DC5-4C4E-9D14-0EBAD26B1609}" presName="dstNode" presStyleLbl="node1" presStyleIdx="0" presStyleCnt="3"/>
      <dgm:spPr/>
    </dgm:pt>
    <dgm:pt modelId="{78283F5A-3A2D-425F-B4EC-7C91B83EDA7C}" type="pres">
      <dgm:prSet presAssocID="{4AA78D02-7B74-4153-B990-F7B832FBF366}" presName="text_1" presStyleLbl="node1" presStyleIdx="0" presStyleCnt="3" custScaleY="104798">
        <dgm:presLayoutVars>
          <dgm:bulletEnabled val="1"/>
        </dgm:presLayoutVars>
      </dgm:prSet>
      <dgm:spPr/>
      <dgm:t>
        <a:bodyPr/>
        <a:lstStyle/>
        <a:p>
          <a:endParaRPr lang="es-AR"/>
        </a:p>
      </dgm:t>
    </dgm:pt>
    <dgm:pt modelId="{A79DE2A7-56A2-469E-8138-4D6A5F38D0D3}" type="pres">
      <dgm:prSet presAssocID="{4AA78D02-7B74-4153-B990-F7B832FBF366}" presName="accent_1" presStyleCnt="0"/>
      <dgm:spPr/>
    </dgm:pt>
    <dgm:pt modelId="{02D3130B-1FFB-4AEF-9F5D-00E0716491A8}" type="pres">
      <dgm:prSet presAssocID="{4AA78D02-7B74-4153-B990-F7B832FBF366}" presName="accentRepeatNode" presStyleLbl="solidFgAcc1" presStyleIdx="0" presStyleCnt="3"/>
      <dgm:spPr/>
    </dgm:pt>
    <dgm:pt modelId="{4C1EA67D-25C5-425E-8E96-EE75FD43AF28}" type="pres">
      <dgm:prSet presAssocID="{EBB8A963-0010-47C6-83A1-6895822F7D13}" presName="text_2" presStyleLbl="node1" presStyleIdx="1" presStyleCnt="3">
        <dgm:presLayoutVars>
          <dgm:bulletEnabled val="1"/>
        </dgm:presLayoutVars>
      </dgm:prSet>
      <dgm:spPr/>
      <dgm:t>
        <a:bodyPr/>
        <a:lstStyle/>
        <a:p>
          <a:endParaRPr lang="es-AR"/>
        </a:p>
      </dgm:t>
    </dgm:pt>
    <dgm:pt modelId="{989BE85C-D888-4ECB-A3FE-29B2801775D9}" type="pres">
      <dgm:prSet presAssocID="{EBB8A963-0010-47C6-83A1-6895822F7D13}" presName="accent_2" presStyleCnt="0"/>
      <dgm:spPr/>
    </dgm:pt>
    <dgm:pt modelId="{6FB0BC88-6D58-4CE7-9C84-DDB61EB11E83}" type="pres">
      <dgm:prSet presAssocID="{EBB8A963-0010-47C6-83A1-6895822F7D13}" presName="accentRepeatNode" presStyleLbl="solidFgAcc1" presStyleIdx="1" presStyleCnt="3"/>
      <dgm:spPr/>
    </dgm:pt>
    <dgm:pt modelId="{EE56D799-F152-4669-893A-2EA6ADD2456A}" type="pres">
      <dgm:prSet presAssocID="{7C16FA29-F2C4-4E6F-BA27-6C19099A23F2}" presName="text_3" presStyleLbl="node1" presStyleIdx="2" presStyleCnt="3" custScaleY="115789">
        <dgm:presLayoutVars>
          <dgm:bulletEnabled val="1"/>
        </dgm:presLayoutVars>
      </dgm:prSet>
      <dgm:spPr/>
      <dgm:t>
        <a:bodyPr/>
        <a:lstStyle/>
        <a:p>
          <a:endParaRPr lang="es-AR"/>
        </a:p>
      </dgm:t>
    </dgm:pt>
    <dgm:pt modelId="{C0E5FAFE-C9E0-42E3-8947-96E256D052DB}" type="pres">
      <dgm:prSet presAssocID="{7C16FA29-F2C4-4E6F-BA27-6C19099A23F2}" presName="accent_3" presStyleCnt="0"/>
      <dgm:spPr/>
    </dgm:pt>
    <dgm:pt modelId="{068B273A-DB53-4B8E-929C-6C464744448F}" type="pres">
      <dgm:prSet presAssocID="{7C16FA29-F2C4-4E6F-BA27-6C19099A23F2}" presName="accentRepeatNode" presStyleLbl="solidFgAcc1" presStyleIdx="2" presStyleCnt="3"/>
      <dgm:spPr/>
    </dgm:pt>
  </dgm:ptLst>
  <dgm:cxnLst>
    <dgm:cxn modelId="{42236955-923B-4A6C-A9D3-5E717BF006AE}" srcId="{654A2A88-6DC5-4C4E-9D14-0EBAD26B1609}" destId="{4AA78D02-7B74-4153-B990-F7B832FBF366}" srcOrd="0" destOrd="0" parTransId="{47A215BA-874B-4EAF-B9A9-757335C99F8D}" sibTransId="{DBD92B24-D043-44DC-AD4E-26115887C89D}"/>
    <dgm:cxn modelId="{12908D1E-D988-4925-8DF3-8DAE01D1C4FF}" srcId="{654A2A88-6DC5-4C4E-9D14-0EBAD26B1609}" destId="{EBB8A963-0010-47C6-83A1-6895822F7D13}" srcOrd="1" destOrd="0" parTransId="{7D8006A5-06F9-4430-BDD1-B11B91C0449F}" sibTransId="{78B70150-64F5-4992-A37C-D2767F0E8B03}"/>
    <dgm:cxn modelId="{2C63F81F-A4B4-445E-A459-786B668A3080}" type="presOf" srcId="{4AA78D02-7B74-4153-B990-F7B832FBF366}" destId="{78283F5A-3A2D-425F-B4EC-7C91B83EDA7C}" srcOrd="0" destOrd="0" presId="urn:microsoft.com/office/officeart/2008/layout/VerticalCurvedList"/>
    <dgm:cxn modelId="{054F7E47-B241-492F-97ED-A7C10963F81E}" type="presOf" srcId="{654A2A88-6DC5-4C4E-9D14-0EBAD26B1609}" destId="{66FB11BC-714D-4798-B8B8-71BD3D2FCE26}" srcOrd="0" destOrd="0" presId="urn:microsoft.com/office/officeart/2008/layout/VerticalCurvedList"/>
    <dgm:cxn modelId="{AC9A71B6-BCC6-48A4-AC00-C0B899CBACAD}" type="presOf" srcId="{DBD92B24-D043-44DC-AD4E-26115887C89D}" destId="{E699A15F-FFD0-459D-B079-7B5027654683}" srcOrd="0" destOrd="0" presId="urn:microsoft.com/office/officeart/2008/layout/VerticalCurvedList"/>
    <dgm:cxn modelId="{FBAF4761-FF3E-41A7-89BC-B40C84BB683A}" type="presOf" srcId="{7C16FA29-F2C4-4E6F-BA27-6C19099A23F2}" destId="{EE56D799-F152-4669-893A-2EA6ADD2456A}" srcOrd="0" destOrd="0" presId="urn:microsoft.com/office/officeart/2008/layout/VerticalCurvedList"/>
    <dgm:cxn modelId="{3BA9AB26-FF25-47B7-A52E-C4E4020FC787}" srcId="{654A2A88-6DC5-4C4E-9D14-0EBAD26B1609}" destId="{7C16FA29-F2C4-4E6F-BA27-6C19099A23F2}" srcOrd="2" destOrd="0" parTransId="{432B9086-9FAC-4B2E-BBDC-C73C9DC4FE1B}" sibTransId="{19CAC6E3-C2B1-43FA-BF06-3A45866236CB}"/>
    <dgm:cxn modelId="{3DCA757A-E906-48F6-938A-9C48DF4FBA67}" type="presOf" srcId="{EBB8A963-0010-47C6-83A1-6895822F7D13}" destId="{4C1EA67D-25C5-425E-8E96-EE75FD43AF28}" srcOrd="0" destOrd="0" presId="urn:microsoft.com/office/officeart/2008/layout/VerticalCurvedList"/>
    <dgm:cxn modelId="{677B8D8B-66BE-455B-A27F-9F45451A34E2}" type="presParOf" srcId="{66FB11BC-714D-4798-B8B8-71BD3D2FCE26}" destId="{445467DF-4D26-4CD9-8E38-F2240727858E}" srcOrd="0" destOrd="0" presId="urn:microsoft.com/office/officeart/2008/layout/VerticalCurvedList"/>
    <dgm:cxn modelId="{B222B983-9CA0-4589-B732-B28A5C94E4DC}" type="presParOf" srcId="{445467DF-4D26-4CD9-8E38-F2240727858E}" destId="{D5B90AA5-1AF4-47DD-AB3D-FDDB3772C815}" srcOrd="0" destOrd="0" presId="urn:microsoft.com/office/officeart/2008/layout/VerticalCurvedList"/>
    <dgm:cxn modelId="{2B970283-DB9C-4E8A-8376-74343BB10B63}" type="presParOf" srcId="{D5B90AA5-1AF4-47DD-AB3D-FDDB3772C815}" destId="{0D9BC70D-BC01-4CDC-B086-811F3394DD13}" srcOrd="0" destOrd="0" presId="urn:microsoft.com/office/officeart/2008/layout/VerticalCurvedList"/>
    <dgm:cxn modelId="{CCBD9BD8-ADD5-487D-8653-BA721505A539}" type="presParOf" srcId="{D5B90AA5-1AF4-47DD-AB3D-FDDB3772C815}" destId="{E699A15F-FFD0-459D-B079-7B5027654683}" srcOrd="1" destOrd="0" presId="urn:microsoft.com/office/officeart/2008/layout/VerticalCurvedList"/>
    <dgm:cxn modelId="{C3FA6CBE-7947-438F-AA60-1B14084C9678}" type="presParOf" srcId="{D5B90AA5-1AF4-47DD-AB3D-FDDB3772C815}" destId="{88A0F0D0-3363-48D1-9868-7CC2A0470328}" srcOrd="2" destOrd="0" presId="urn:microsoft.com/office/officeart/2008/layout/VerticalCurvedList"/>
    <dgm:cxn modelId="{BA021E95-E377-481A-9952-A2062D793A06}" type="presParOf" srcId="{D5B90AA5-1AF4-47DD-AB3D-FDDB3772C815}" destId="{44B962FA-D9F0-496E-B3D9-20712FF535BF}" srcOrd="3" destOrd="0" presId="urn:microsoft.com/office/officeart/2008/layout/VerticalCurvedList"/>
    <dgm:cxn modelId="{8536E92C-A46E-4E71-93B6-25ECE6F2BA94}" type="presParOf" srcId="{445467DF-4D26-4CD9-8E38-F2240727858E}" destId="{78283F5A-3A2D-425F-B4EC-7C91B83EDA7C}" srcOrd="1" destOrd="0" presId="urn:microsoft.com/office/officeart/2008/layout/VerticalCurvedList"/>
    <dgm:cxn modelId="{A6CE9246-FB3C-4FD5-B139-B07FFD444EE6}" type="presParOf" srcId="{445467DF-4D26-4CD9-8E38-F2240727858E}" destId="{A79DE2A7-56A2-469E-8138-4D6A5F38D0D3}" srcOrd="2" destOrd="0" presId="urn:microsoft.com/office/officeart/2008/layout/VerticalCurvedList"/>
    <dgm:cxn modelId="{66515E8B-3555-4A65-989B-661F34B20133}" type="presParOf" srcId="{A79DE2A7-56A2-469E-8138-4D6A5F38D0D3}" destId="{02D3130B-1FFB-4AEF-9F5D-00E0716491A8}" srcOrd="0" destOrd="0" presId="urn:microsoft.com/office/officeart/2008/layout/VerticalCurvedList"/>
    <dgm:cxn modelId="{A38ADC81-9AC3-45BF-A41D-766FEF95F083}" type="presParOf" srcId="{445467DF-4D26-4CD9-8E38-F2240727858E}" destId="{4C1EA67D-25C5-425E-8E96-EE75FD43AF28}" srcOrd="3" destOrd="0" presId="urn:microsoft.com/office/officeart/2008/layout/VerticalCurvedList"/>
    <dgm:cxn modelId="{06642158-97AD-490C-B852-4F110F2CF4D7}" type="presParOf" srcId="{445467DF-4D26-4CD9-8E38-F2240727858E}" destId="{989BE85C-D888-4ECB-A3FE-29B2801775D9}" srcOrd="4" destOrd="0" presId="urn:microsoft.com/office/officeart/2008/layout/VerticalCurvedList"/>
    <dgm:cxn modelId="{A4692FBE-937A-4174-80A3-9FD0F3B70957}" type="presParOf" srcId="{989BE85C-D888-4ECB-A3FE-29B2801775D9}" destId="{6FB0BC88-6D58-4CE7-9C84-DDB61EB11E83}" srcOrd="0" destOrd="0" presId="urn:microsoft.com/office/officeart/2008/layout/VerticalCurvedList"/>
    <dgm:cxn modelId="{32B954B1-3702-4414-83A3-65B1A346034C}" type="presParOf" srcId="{445467DF-4D26-4CD9-8E38-F2240727858E}" destId="{EE56D799-F152-4669-893A-2EA6ADD2456A}" srcOrd="5" destOrd="0" presId="urn:microsoft.com/office/officeart/2008/layout/VerticalCurvedList"/>
    <dgm:cxn modelId="{766A0A21-952B-4321-8411-CC6167ECC542}" type="presParOf" srcId="{445467DF-4D26-4CD9-8E38-F2240727858E}" destId="{C0E5FAFE-C9E0-42E3-8947-96E256D052DB}" srcOrd="6" destOrd="0" presId="urn:microsoft.com/office/officeart/2008/layout/VerticalCurvedList"/>
    <dgm:cxn modelId="{32DB570C-ED94-43DA-9308-BFE2470C77AF}" type="presParOf" srcId="{C0E5FAFE-C9E0-42E3-8947-96E256D052DB}" destId="{068B273A-DB53-4B8E-929C-6C464744448F}"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654A2A88-6DC5-4C4E-9D14-0EBAD26B1609}" type="doc">
      <dgm:prSet loTypeId="urn:microsoft.com/office/officeart/2008/layout/VerticalCurvedList" loCatId="list" qsTypeId="urn:microsoft.com/office/officeart/2005/8/quickstyle/simple1" qsCatId="simple" csTypeId="urn:microsoft.com/office/officeart/2005/8/colors/accent1_2" csCatId="accent1" phldr="1"/>
      <dgm:spPr/>
      <dgm:t>
        <a:bodyPr/>
        <a:lstStyle/>
        <a:p>
          <a:endParaRPr lang="es-AR"/>
        </a:p>
      </dgm:t>
    </dgm:pt>
    <dgm:pt modelId="{4AA78D02-7B74-4153-B990-F7B832FBF366}">
      <dgm:prSet custT="1"/>
      <dgm:spPr>
        <a:solidFill>
          <a:schemeClr val="accent6">
            <a:lumMod val="50000"/>
          </a:schemeClr>
        </a:solidFill>
      </dgm:spPr>
      <dgm:t>
        <a:bodyPr/>
        <a:lstStyle/>
        <a:p>
          <a:pPr algn="l" rtl="0">
            <a:lnSpc>
              <a:spcPct val="100000"/>
            </a:lnSpc>
          </a:pPr>
          <a:r>
            <a:rPr lang="es-AR" sz="1600" dirty="0" smtClean="0">
              <a:latin typeface="Arial" pitchFamily="34" charset="0"/>
              <a:cs typeface="Arial" pitchFamily="34" charset="0"/>
            </a:rPr>
            <a:t>Primeros grandes complejos habitacionales: </a:t>
          </a:r>
        </a:p>
        <a:p>
          <a:pPr algn="l" rtl="0">
            <a:lnSpc>
              <a:spcPct val="100000"/>
            </a:lnSpc>
          </a:pPr>
          <a:r>
            <a:rPr lang="es-AR" sz="1600" b="1" dirty="0" smtClean="0">
              <a:solidFill>
                <a:schemeClr val="bg1"/>
              </a:solidFill>
              <a:latin typeface="Arial" pitchFamily="34" charset="0"/>
              <a:cs typeface="Arial" pitchFamily="34" charset="0"/>
            </a:rPr>
            <a:t>Pro tierra / Pro casa</a:t>
          </a:r>
          <a:endParaRPr lang="es-AR" sz="1600" b="1" dirty="0">
            <a:solidFill>
              <a:schemeClr val="bg1"/>
            </a:solidFill>
            <a:latin typeface="Arial" pitchFamily="34" charset="0"/>
            <a:cs typeface="Arial" pitchFamily="34" charset="0"/>
          </a:endParaRPr>
        </a:p>
      </dgm:t>
    </dgm:pt>
    <dgm:pt modelId="{47A215BA-874B-4EAF-B9A9-757335C99F8D}" type="parTrans" cxnId="{42236955-923B-4A6C-A9D3-5E717BF006AE}">
      <dgm:prSet/>
      <dgm:spPr/>
      <dgm:t>
        <a:bodyPr/>
        <a:lstStyle/>
        <a:p>
          <a:pPr algn="l">
            <a:lnSpc>
              <a:spcPct val="100000"/>
            </a:lnSpc>
          </a:pPr>
          <a:endParaRPr lang="es-AR" sz="1600">
            <a:latin typeface="Arial" pitchFamily="34" charset="0"/>
            <a:cs typeface="Arial" pitchFamily="34" charset="0"/>
          </a:endParaRPr>
        </a:p>
      </dgm:t>
    </dgm:pt>
    <dgm:pt modelId="{DBD92B24-D043-44DC-AD4E-26115887C89D}" type="sibTrans" cxnId="{42236955-923B-4A6C-A9D3-5E717BF006AE}">
      <dgm:prSet/>
      <dgm:spPr/>
      <dgm:t>
        <a:bodyPr/>
        <a:lstStyle/>
        <a:p>
          <a:pPr algn="l">
            <a:lnSpc>
              <a:spcPct val="100000"/>
            </a:lnSpc>
          </a:pPr>
          <a:endParaRPr lang="es-AR" sz="1600">
            <a:latin typeface="Arial" pitchFamily="34" charset="0"/>
            <a:cs typeface="Arial" pitchFamily="34" charset="0"/>
          </a:endParaRPr>
        </a:p>
      </dgm:t>
    </dgm:pt>
    <dgm:pt modelId="{EBB8A963-0010-47C6-83A1-6895822F7D13}">
      <dgm:prSet custT="1"/>
      <dgm:spPr>
        <a:solidFill>
          <a:schemeClr val="accent6">
            <a:lumMod val="50000"/>
          </a:schemeClr>
        </a:solidFill>
      </dgm:spPr>
      <dgm:t>
        <a:bodyPr/>
        <a:lstStyle/>
        <a:p>
          <a:pPr algn="l" rtl="0">
            <a:lnSpc>
              <a:spcPct val="100000"/>
            </a:lnSpc>
          </a:pPr>
          <a:r>
            <a:rPr lang="es-AR" sz="1600" dirty="0" smtClean="0">
              <a:latin typeface="Arial" pitchFamily="34" charset="0"/>
              <a:cs typeface="Arial" pitchFamily="34" charset="0"/>
            </a:rPr>
            <a:t>Intento de mudar la Capital a la Patagonia </a:t>
          </a:r>
          <a:endParaRPr lang="es-AR" sz="1600" dirty="0">
            <a:latin typeface="Arial" pitchFamily="34" charset="0"/>
            <a:cs typeface="Arial" pitchFamily="34" charset="0"/>
          </a:endParaRPr>
        </a:p>
      </dgm:t>
    </dgm:pt>
    <dgm:pt modelId="{7D8006A5-06F9-4430-BDD1-B11B91C0449F}" type="parTrans" cxnId="{12908D1E-D988-4925-8DF3-8DAE01D1C4FF}">
      <dgm:prSet/>
      <dgm:spPr/>
      <dgm:t>
        <a:bodyPr/>
        <a:lstStyle/>
        <a:p>
          <a:pPr algn="l">
            <a:lnSpc>
              <a:spcPct val="100000"/>
            </a:lnSpc>
          </a:pPr>
          <a:endParaRPr lang="es-AR" sz="1600">
            <a:latin typeface="Arial" pitchFamily="34" charset="0"/>
            <a:cs typeface="Arial" pitchFamily="34" charset="0"/>
          </a:endParaRPr>
        </a:p>
      </dgm:t>
    </dgm:pt>
    <dgm:pt modelId="{78B70150-64F5-4992-A37C-D2767F0E8B03}" type="sibTrans" cxnId="{12908D1E-D988-4925-8DF3-8DAE01D1C4FF}">
      <dgm:prSet/>
      <dgm:spPr/>
      <dgm:t>
        <a:bodyPr/>
        <a:lstStyle/>
        <a:p>
          <a:pPr algn="l">
            <a:lnSpc>
              <a:spcPct val="100000"/>
            </a:lnSpc>
          </a:pPr>
          <a:endParaRPr lang="es-AR" sz="1600">
            <a:latin typeface="Arial" pitchFamily="34" charset="0"/>
            <a:cs typeface="Arial" pitchFamily="34" charset="0"/>
          </a:endParaRPr>
        </a:p>
      </dgm:t>
    </dgm:pt>
    <dgm:pt modelId="{66FB11BC-714D-4798-B8B8-71BD3D2FCE26}" type="pres">
      <dgm:prSet presAssocID="{654A2A88-6DC5-4C4E-9D14-0EBAD26B1609}" presName="Name0" presStyleCnt="0">
        <dgm:presLayoutVars>
          <dgm:chMax val="7"/>
          <dgm:chPref val="7"/>
          <dgm:dir/>
        </dgm:presLayoutVars>
      </dgm:prSet>
      <dgm:spPr/>
      <dgm:t>
        <a:bodyPr/>
        <a:lstStyle/>
        <a:p>
          <a:endParaRPr lang="es-AR"/>
        </a:p>
      </dgm:t>
    </dgm:pt>
    <dgm:pt modelId="{445467DF-4D26-4CD9-8E38-F2240727858E}" type="pres">
      <dgm:prSet presAssocID="{654A2A88-6DC5-4C4E-9D14-0EBAD26B1609}" presName="Name1" presStyleCnt="0"/>
      <dgm:spPr/>
    </dgm:pt>
    <dgm:pt modelId="{D5B90AA5-1AF4-47DD-AB3D-FDDB3772C815}" type="pres">
      <dgm:prSet presAssocID="{654A2A88-6DC5-4C4E-9D14-0EBAD26B1609}" presName="cycle" presStyleCnt="0"/>
      <dgm:spPr/>
    </dgm:pt>
    <dgm:pt modelId="{0D9BC70D-BC01-4CDC-B086-811F3394DD13}" type="pres">
      <dgm:prSet presAssocID="{654A2A88-6DC5-4C4E-9D14-0EBAD26B1609}" presName="srcNode" presStyleLbl="node1" presStyleIdx="0" presStyleCnt="2"/>
      <dgm:spPr/>
    </dgm:pt>
    <dgm:pt modelId="{E699A15F-FFD0-459D-B079-7B5027654683}" type="pres">
      <dgm:prSet presAssocID="{654A2A88-6DC5-4C4E-9D14-0EBAD26B1609}" presName="conn" presStyleLbl="parChTrans1D2" presStyleIdx="0" presStyleCnt="1"/>
      <dgm:spPr/>
      <dgm:t>
        <a:bodyPr/>
        <a:lstStyle/>
        <a:p>
          <a:endParaRPr lang="es-AR"/>
        </a:p>
      </dgm:t>
    </dgm:pt>
    <dgm:pt modelId="{88A0F0D0-3363-48D1-9868-7CC2A0470328}" type="pres">
      <dgm:prSet presAssocID="{654A2A88-6DC5-4C4E-9D14-0EBAD26B1609}" presName="extraNode" presStyleLbl="node1" presStyleIdx="0" presStyleCnt="2"/>
      <dgm:spPr/>
    </dgm:pt>
    <dgm:pt modelId="{44B962FA-D9F0-496E-B3D9-20712FF535BF}" type="pres">
      <dgm:prSet presAssocID="{654A2A88-6DC5-4C4E-9D14-0EBAD26B1609}" presName="dstNode" presStyleLbl="node1" presStyleIdx="0" presStyleCnt="2"/>
      <dgm:spPr/>
    </dgm:pt>
    <dgm:pt modelId="{78283F5A-3A2D-425F-B4EC-7C91B83EDA7C}" type="pres">
      <dgm:prSet presAssocID="{4AA78D02-7B74-4153-B990-F7B832FBF366}" presName="text_1" presStyleLbl="node1" presStyleIdx="0" presStyleCnt="2" custScaleY="104798">
        <dgm:presLayoutVars>
          <dgm:bulletEnabled val="1"/>
        </dgm:presLayoutVars>
      </dgm:prSet>
      <dgm:spPr/>
      <dgm:t>
        <a:bodyPr/>
        <a:lstStyle/>
        <a:p>
          <a:endParaRPr lang="es-AR"/>
        </a:p>
      </dgm:t>
    </dgm:pt>
    <dgm:pt modelId="{A79DE2A7-56A2-469E-8138-4D6A5F38D0D3}" type="pres">
      <dgm:prSet presAssocID="{4AA78D02-7B74-4153-B990-F7B832FBF366}" presName="accent_1" presStyleCnt="0"/>
      <dgm:spPr/>
    </dgm:pt>
    <dgm:pt modelId="{02D3130B-1FFB-4AEF-9F5D-00E0716491A8}" type="pres">
      <dgm:prSet presAssocID="{4AA78D02-7B74-4153-B990-F7B832FBF366}" presName="accentRepeatNode" presStyleLbl="solidFgAcc1" presStyleIdx="0" presStyleCnt="2"/>
      <dgm:spPr/>
    </dgm:pt>
    <dgm:pt modelId="{4C1EA67D-25C5-425E-8E96-EE75FD43AF28}" type="pres">
      <dgm:prSet presAssocID="{EBB8A963-0010-47C6-83A1-6895822F7D13}" presName="text_2" presStyleLbl="node1" presStyleIdx="1" presStyleCnt="2">
        <dgm:presLayoutVars>
          <dgm:bulletEnabled val="1"/>
        </dgm:presLayoutVars>
      </dgm:prSet>
      <dgm:spPr/>
      <dgm:t>
        <a:bodyPr/>
        <a:lstStyle/>
        <a:p>
          <a:endParaRPr lang="es-AR"/>
        </a:p>
      </dgm:t>
    </dgm:pt>
    <dgm:pt modelId="{989BE85C-D888-4ECB-A3FE-29B2801775D9}" type="pres">
      <dgm:prSet presAssocID="{EBB8A963-0010-47C6-83A1-6895822F7D13}" presName="accent_2" presStyleCnt="0"/>
      <dgm:spPr/>
    </dgm:pt>
    <dgm:pt modelId="{6FB0BC88-6D58-4CE7-9C84-DDB61EB11E83}" type="pres">
      <dgm:prSet presAssocID="{EBB8A963-0010-47C6-83A1-6895822F7D13}" presName="accentRepeatNode" presStyleLbl="solidFgAcc1" presStyleIdx="1" presStyleCnt="2"/>
      <dgm:spPr/>
    </dgm:pt>
  </dgm:ptLst>
  <dgm:cxnLst>
    <dgm:cxn modelId="{55DBF20B-7E3B-45C9-A1E9-92D9A63170F9}" type="presOf" srcId="{4AA78D02-7B74-4153-B990-F7B832FBF366}" destId="{78283F5A-3A2D-425F-B4EC-7C91B83EDA7C}" srcOrd="0" destOrd="0" presId="urn:microsoft.com/office/officeart/2008/layout/VerticalCurvedList"/>
    <dgm:cxn modelId="{12908D1E-D988-4925-8DF3-8DAE01D1C4FF}" srcId="{654A2A88-6DC5-4C4E-9D14-0EBAD26B1609}" destId="{EBB8A963-0010-47C6-83A1-6895822F7D13}" srcOrd="1" destOrd="0" parTransId="{7D8006A5-06F9-4430-BDD1-B11B91C0449F}" sibTransId="{78B70150-64F5-4992-A37C-D2767F0E8B03}"/>
    <dgm:cxn modelId="{42236955-923B-4A6C-A9D3-5E717BF006AE}" srcId="{654A2A88-6DC5-4C4E-9D14-0EBAD26B1609}" destId="{4AA78D02-7B74-4153-B990-F7B832FBF366}" srcOrd="0" destOrd="0" parTransId="{47A215BA-874B-4EAF-B9A9-757335C99F8D}" sibTransId="{DBD92B24-D043-44DC-AD4E-26115887C89D}"/>
    <dgm:cxn modelId="{30991F55-B501-409F-8065-55076D683E32}" type="presOf" srcId="{DBD92B24-D043-44DC-AD4E-26115887C89D}" destId="{E699A15F-FFD0-459D-B079-7B5027654683}" srcOrd="0" destOrd="0" presId="urn:microsoft.com/office/officeart/2008/layout/VerticalCurvedList"/>
    <dgm:cxn modelId="{07608DD9-08D7-470C-B469-8D30FED6F83E}" type="presOf" srcId="{654A2A88-6DC5-4C4E-9D14-0EBAD26B1609}" destId="{66FB11BC-714D-4798-B8B8-71BD3D2FCE26}" srcOrd="0" destOrd="0" presId="urn:microsoft.com/office/officeart/2008/layout/VerticalCurvedList"/>
    <dgm:cxn modelId="{C51B3984-BE00-416F-BB23-CA82C4108389}" type="presOf" srcId="{EBB8A963-0010-47C6-83A1-6895822F7D13}" destId="{4C1EA67D-25C5-425E-8E96-EE75FD43AF28}" srcOrd="0" destOrd="0" presId="urn:microsoft.com/office/officeart/2008/layout/VerticalCurvedList"/>
    <dgm:cxn modelId="{63CE4DC2-572E-4A7F-8AB1-F16186F20F62}" type="presParOf" srcId="{66FB11BC-714D-4798-B8B8-71BD3D2FCE26}" destId="{445467DF-4D26-4CD9-8E38-F2240727858E}" srcOrd="0" destOrd="0" presId="urn:microsoft.com/office/officeart/2008/layout/VerticalCurvedList"/>
    <dgm:cxn modelId="{EC0EB765-DC33-40C6-874C-26CF37E18306}" type="presParOf" srcId="{445467DF-4D26-4CD9-8E38-F2240727858E}" destId="{D5B90AA5-1AF4-47DD-AB3D-FDDB3772C815}" srcOrd="0" destOrd="0" presId="urn:microsoft.com/office/officeart/2008/layout/VerticalCurvedList"/>
    <dgm:cxn modelId="{7C154CBD-4C04-442C-99A2-D65D006CC37A}" type="presParOf" srcId="{D5B90AA5-1AF4-47DD-AB3D-FDDB3772C815}" destId="{0D9BC70D-BC01-4CDC-B086-811F3394DD13}" srcOrd="0" destOrd="0" presId="urn:microsoft.com/office/officeart/2008/layout/VerticalCurvedList"/>
    <dgm:cxn modelId="{C0E7D7EE-88C2-4248-B632-979379B3146C}" type="presParOf" srcId="{D5B90AA5-1AF4-47DD-AB3D-FDDB3772C815}" destId="{E699A15F-FFD0-459D-B079-7B5027654683}" srcOrd="1" destOrd="0" presId="urn:microsoft.com/office/officeart/2008/layout/VerticalCurvedList"/>
    <dgm:cxn modelId="{1D14C1B7-B1BB-4522-A9F6-F248AA6C06F0}" type="presParOf" srcId="{D5B90AA5-1AF4-47DD-AB3D-FDDB3772C815}" destId="{88A0F0D0-3363-48D1-9868-7CC2A0470328}" srcOrd="2" destOrd="0" presId="urn:microsoft.com/office/officeart/2008/layout/VerticalCurvedList"/>
    <dgm:cxn modelId="{1B40A559-A6C7-4346-90BC-2F19A695EFC9}" type="presParOf" srcId="{D5B90AA5-1AF4-47DD-AB3D-FDDB3772C815}" destId="{44B962FA-D9F0-496E-B3D9-20712FF535BF}" srcOrd="3" destOrd="0" presId="urn:microsoft.com/office/officeart/2008/layout/VerticalCurvedList"/>
    <dgm:cxn modelId="{DCA861EC-5D4B-4CCB-A858-AEC30DA1BD7B}" type="presParOf" srcId="{445467DF-4D26-4CD9-8E38-F2240727858E}" destId="{78283F5A-3A2D-425F-B4EC-7C91B83EDA7C}" srcOrd="1" destOrd="0" presId="urn:microsoft.com/office/officeart/2008/layout/VerticalCurvedList"/>
    <dgm:cxn modelId="{3A600561-F171-4C0C-8029-D2BBE1E68A14}" type="presParOf" srcId="{445467DF-4D26-4CD9-8E38-F2240727858E}" destId="{A79DE2A7-56A2-469E-8138-4D6A5F38D0D3}" srcOrd="2" destOrd="0" presId="urn:microsoft.com/office/officeart/2008/layout/VerticalCurvedList"/>
    <dgm:cxn modelId="{3B5328A5-04C3-49F3-AB8A-F4323082BF8A}" type="presParOf" srcId="{A79DE2A7-56A2-469E-8138-4D6A5F38D0D3}" destId="{02D3130B-1FFB-4AEF-9F5D-00E0716491A8}" srcOrd="0" destOrd="0" presId="urn:microsoft.com/office/officeart/2008/layout/VerticalCurvedList"/>
    <dgm:cxn modelId="{2B753C10-6D2E-47C3-805D-5674DBCF805A}" type="presParOf" srcId="{445467DF-4D26-4CD9-8E38-F2240727858E}" destId="{4C1EA67D-25C5-425E-8E96-EE75FD43AF28}" srcOrd="3" destOrd="0" presId="urn:microsoft.com/office/officeart/2008/layout/VerticalCurvedList"/>
    <dgm:cxn modelId="{B2E91F9E-D923-4301-AFD8-96BA7FAC626A}" type="presParOf" srcId="{445467DF-4D26-4CD9-8E38-F2240727858E}" destId="{989BE85C-D888-4ECB-A3FE-29B2801775D9}" srcOrd="4" destOrd="0" presId="urn:microsoft.com/office/officeart/2008/layout/VerticalCurvedList"/>
    <dgm:cxn modelId="{57F6A714-1D0C-42D9-90C4-FD1E6EC6A00E}" type="presParOf" srcId="{989BE85C-D888-4ECB-A3FE-29B2801775D9}" destId="{6FB0BC88-6D58-4CE7-9C84-DDB61EB11E83}"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654A2A88-6DC5-4C4E-9D14-0EBAD26B1609}" type="doc">
      <dgm:prSet loTypeId="urn:microsoft.com/office/officeart/2008/layout/VerticalCurvedList" loCatId="list" qsTypeId="urn:microsoft.com/office/officeart/2005/8/quickstyle/simple1" qsCatId="simple" csTypeId="urn:microsoft.com/office/officeart/2005/8/colors/accent1_2" csCatId="accent1" phldr="1"/>
      <dgm:spPr/>
      <dgm:t>
        <a:bodyPr/>
        <a:lstStyle/>
        <a:p>
          <a:endParaRPr lang="es-AR"/>
        </a:p>
      </dgm:t>
    </dgm:pt>
    <dgm:pt modelId="{4AA78D02-7B74-4153-B990-F7B832FBF366}">
      <dgm:prSet custT="1"/>
      <dgm:spPr>
        <a:solidFill>
          <a:schemeClr val="accent6">
            <a:lumMod val="50000"/>
          </a:schemeClr>
        </a:solidFill>
      </dgm:spPr>
      <dgm:t>
        <a:bodyPr/>
        <a:lstStyle/>
        <a:p>
          <a:pPr algn="l" rtl="0">
            <a:lnSpc>
              <a:spcPct val="100000"/>
            </a:lnSpc>
          </a:pPr>
          <a:r>
            <a:rPr lang="es-AR" sz="1600" b="0" dirty="0" smtClean="0">
              <a:solidFill>
                <a:schemeClr val="bg1"/>
              </a:solidFill>
              <a:latin typeface="Arial" pitchFamily="34" charset="0"/>
              <a:cs typeface="Arial" pitchFamily="34" charset="0"/>
            </a:rPr>
            <a:t>Se trata de resolver la emergencia habitacional?</a:t>
          </a:r>
          <a:endParaRPr lang="es-AR" sz="1600" b="1" dirty="0">
            <a:solidFill>
              <a:schemeClr val="bg1"/>
            </a:solidFill>
            <a:latin typeface="Arial" pitchFamily="34" charset="0"/>
            <a:cs typeface="Arial" pitchFamily="34" charset="0"/>
          </a:endParaRPr>
        </a:p>
      </dgm:t>
    </dgm:pt>
    <dgm:pt modelId="{47A215BA-874B-4EAF-B9A9-757335C99F8D}" type="parTrans" cxnId="{42236955-923B-4A6C-A9D3-5E717BF006AE}">
      <dgm:prSet/>
      <dgm:spPr/>
      <dgm:t>
        <a:bodyPr/>
        <a:lstStyle/>
        <a:p>
          <a:pPr algn="l">
            <a:lnSpc>
              <a:spcPct val="100000"/>
            </a:lnSpc>
          </a:pPr>
          <a:endParaRPr lang="es-AR" sz="1600">
            <a:latin typeface="Arial" pitchFamily="34" charset="0"/>
            <a:cs typeface="Arial" pitchFamily="34" charset="0"/>
          </a:endParaRPr>
        </a:p>
      </dgm:t>
    </dgm:pt>
    <dgm:pt modelId="{DBD92B24-D043-44DC-AD4E-26115887C89D}" type="sibTrans" cxnId="{42236955-923B-4A6C-A9D3-5E717BF006AE}">
      <dgm:prSet/>
      <dgm:spPr/>
      <dgm:t>
        <a:bodyPr/>
        <a:lstStyle/>
        <a:p>
          <a:pPr algn="l">
            <a:lnSpc>
              <a:spcPct val="100000"/>
            </a:lnSpc>
          </a:pPr>
          <a:endParaRPr lang="es-AR" sz="1600">
            <a:latin typeface="Arial" pitchFamily="34" charset="0"/>
            <a:cs typeface="Arial" pitchFamily="34" charset="0"/>
          </a:endParaRPr>
        </a:p>
      </dgm:t>
    </dgm:pt>
    <dgm:pt modelId="{EBB8A963-0010-47C6-83A1-6895822F7D13}">
      <dgm:prSet custT="1"/>
      <dgm:spPr>
        <a:solidFill>
          <a:schemeClr val="accent6">
            <a:lumMod val="50000"/>
          </a:schemeClr>
        </a:solidFill>
      </dgm:spPr>
      <dgm:t>
        <a:bodyPr/>
        <a:lstStyle/>
        <a:p>
          <a:pPr algn="l" rtl="0">
            <a:lnSpc>
              <a:spcPct val="100000"/>
            </a:lnSpc>
          </a:pPr>
          <a:r>
            <a:rPr lang="es-AR" sz="1600" b="0" dirty="0" smtClean="0">
              <a:solidFill>
                <a:schemeClr val="bg1"/>
              </a:solidFill>
              <a:latin typeface="Arial" pitchFamily="34" charset="0"/>
              <a:cs typeface="Arial" pitchFamily="34" charset="0"/>
            </a:rPr>
            <a:t>Se convalida la idea de expropiar para terrenos? Caso </a:t>
          </a:r>
          <a:r>
            <a:rPr lang="es-AR" sz="1600" b="0" dirty="0" err="1" smtClean="0">
              <a:solidFill>
                <a:schemeClr val="bg1"/>
              </a:solidFill>
              <a:latin typeface="Arial" pitchFamily="34" charset="0"/>
              <a:cs typeface="Arial" pitchFamily="34" charset="0"/>
            </a:rPr>
            <a:t>O¨Connor</a:t>
          </a:r>
          <a:endParaRPr lang="es-AR" sz="1600" dirty="0">
            <a:latin typeface="Arial" pitchFamily="34" charset="0"/>
            <a:cs typeface="Arial" pitchFamily="34" charset="0"/>
          </a:endParaRPr>
        </a:p>
      </dgm:t>
    </dgm:pt>
    <dgm:pt modelId="{7D8006A5-06F9-4430-BDD1-B11B91C0449F}" type="parTrans" cxnId="{12908D1E-D988-4925-8DF3-8DAE01D1C4FF}">
      <dgm:prSet/>
      <dgm:spPr/>
      <dgm:t>
        <a:bodyPr/>
        <a:lstStyle/>
        <a:p>
          <a:pPr algn="l">
            <a:lnSpc>
              <a:spcPct val="100000"/>
            </a:lnSpc>
          </a:pPr>
          <a:endParaRPr lang="es-AR" sz="1600">
            <a:latin typeface="Arial" pitchFamily="34" charset="0"/>
            <a:cs typeface="Arial" pitchFamily="34" charset="0"/>
          </a:endParaRPr>
        </a:p>
      </dgm:t>
    </dgm:pt>
    <dgm:pt modelId="{78B70150-64F5-4992-A37C-D2767F0E8B03}" type="sibTrans" cxnId="{12908D1E-D988-4925-8DF3-8DAE01D1C4FF}">
      <dgm:prSet/>
      <dgm:spPr/>
      <dgm:t>
        <a:bodyPr/>
        <a:lstStyle/>
        <a:p>
          <a:pPr algn="l">
            <a:lnSpc>
              <a:spcPct val="100000"/>
            </a:lnSpc>
          </a:pPr>
          <a:endParaRPr lang="es-AR" sz="1600">
            <a:latin typeface="Arial" pitchFamily="34" charset="0"/>
            <a:cs typeface="Arial" pitchFamily="34" charset="0"/>
          </a:endParaRPr>
        </a:p>
      </dgm:t>
    </dgm:pt>
    <dgm:pt modelId="{7C16FA29-F2C4-4E6F-BA27-6C19099A23F2}">
      <dgm:prSet custT="1"/>
      <dgm:spPr>
        <a:solidFill>
          <a:schemeClr val="accent6">
            <a:lumMod val="50000"/>
          </a:schemeClr>
        </a:solidFill>
      </dgm:spPr>
      <dgm:t>
        <a:bodyPr/>
        <a:lstStyle/>
        <a:p>
          <a:pPr algn="l" rtl="0">
            <a:lnSpc>
              <a:spcPct val="100000"/>
            </a:lnSpc>
          </a:pPr>
          <a:endParaRPr lang="es-AR" sz="1600" dirty="0" smtClean="0">
            <a:latin typeface="Arial" pitchFamily="34" charset="0"/>
            <a:cs typeface="Arial" pitchFamily="34" charset="0"/>
          </a:endParaRPr>
        </a:p>
        <a:p>
          <a:pPr algn="l" rtl="0">
            <a:lnSpc>
              <a:spcPct val="100000"/>
            </a:lnSpc>
          </a:pPr>
          <a:r>
            <a:rPr lang="es-AR" sz="1600" b="0" dirty="0" smtClean="0">
              <a:solidFill>
                <a:schemeClr val="bg1"/>
              </a:solidFill>
              <a:latin typeface="Arial" pitchFamily="34" charset="0"/>
              <a:cs typeface="Arial" pitchFamily="34" charset="0"/>
            </a:rPr>
            <a:t>Se consolida al instrumento como fuente de clientelismo? </a:t>
          </a:r>
          <a:endParaRPr lang="es-AR" sz="1600" dirty="0" smtClean="0">
            <a:latin typeface="Arial" pitchFamily="34" charset="0"/>
            <a:cs typeface="Arial" pitchFamily="34" charset="0"/>
          </a:endParaRPr>
        </a:p>
        <a:p>
          <a:pPr algn="l" rtl="0">
            <a:lnSpc>
              <a:spcPct val="100000"/>
            </a:lnSpc>
          </a:pPr>
          <a:endParaRPr lang="es-AR" sz="1600" dirty="0">
            <a:solidFill>
              <a:schemeClr val="bg1"/>
            </a:solidFill>
            <a:latin typeface="Arial" pitchFamily="34" charset="0"/>
            <a:cs typeface="Arial" pitchFamily="34" charset="0"/>
          </a:endParaRPr>
        </a:p>
      </dgm:t>
    </dgm:pt>
    <dgm:pt modelId="{19CAC6E3-C2B1-43FA-BF06-3A45866236CB}" type="sibTrans" cxnId="{3BA9AB26-FF25-47B7-A52E-C4E4020FC787}">
      <dgm:prSet/>
      <dgm:spPr/>
      <dgm:t>
        <a:bodyPr/>
        <a:lstStyle/>
        <a:p>
          <a:pPr algn="l">
            <a:lnSpc>
              <a:spcPct val="100000"/>
            </a:lnSpc>
          </a:pPr>
          <a:endParaRPr lang="es-AR" sz="1600">
            <a:latin typeface="Arial" pitchFamily="34" charset="0"/>
            <a:cs typeface="Arial" pitchFamily="34" charset="0"/>
          </a:endParaRPr>
        </a:p>
      </dgm:t>
    </dgm:pt>
    <dgm:pt modelId="{432B9086-9FAC-4B2E-BBDC-C73C9DC4FE1B}" type="parTrans" cxnId="{3BA9AB26-FF25-47B7-A52E-C4E4020FC787}">
      <dgm:prSet/>
      <dgm:spPr/>
      <dgm:t>
        <a:bodyPr/>
        <a:lstStyle/>
        <a:p>
          <a:pPr algn="l">
            <a:lnSpc>
              <a:spcPct val="100000"/>
            </a:lnSpc>
          </a:pPr>
          <a:endParaRPr lang="es-AR" sz="1600">
            <a:latin typeface="Arial" pitchFamily="34" charset="0"/>
            <a:cs typeface="Arial" pitchFamily="34" charset="0"/>
          </a:endParaRPr>
        </a:p>
      </dgm:t>
    </dgm:pt>
    <dgm:pt modelId="{66FB11BC-714D-4798-B8B8-71BD3D2FCE26}" type="pres">
      <dgm:prSet presAssocID="{654A2A88-6DC5-4C4E-9D14-0EBAD26B1609}" presName="Name0" presStyleCnt="0">
        <dgm:presLayoutVars>
          <dgm:chMax val="7"/>
          <dgm:chPref val="7"/>
          <dgm:dir/>
        </dgm:presLayoutVars>
      </dgm:prSet>
      <dgm:spPr/>
      <dgm:t>
        <a:bodyPr/>
        <a:lstStyle/>
        <a:p>
          <a:endParaRPr lang="es-AR"/>
        </a:p>
      </dgm:t>
    </dgm:pt>
    <dgm:pt modelId="{445467DF-4D26-4CD9-8E38-F2240727858E}" type="pres">
      <dgm:prSet presAssocID="{654A2A88-6DC5-4C4E-9D14-0EBAD26B1609}" presName="Name1" presStyleCnt="0"/>
      <dgm:spPr/>
    </dgm:pt>
    <dgm:pt modelId="{D5B90AA5-1AF4-47DD-AB3D-FDDB3772C815}" type="pres">
      <dgm:prSet presAssocID="{654A2A88-6DC5-4C4E-9D14-0EBAD26B1609}" presName="cycle" presStyleCnt="0"/>
      <dgm:spPr/>
    </dgm:pt>
    <dgm:pt modelId="{0D9BC70D-BC01-4CDC-B086-811F3394DD13}" type="pres">
      <dgm:prSet presAssocID="{654A2A88-6DC5-4C4E-9D14-0EBAD26B1609}" presName="srcNode" presStyleLbl="node1" presStyleIdx="0" presStyleCnt="3"/>
      <dgm:spPr/>
    </dgm:pt>
    <dgm:pt modelId="{E699A15F-FFD0-459D-B079-7B5027654683}" type="pres">
      <dgm:prSet presAssocID="{654A2A88-6DC5-4C4E-9D14-0EBAD26B1609}" presName="conn" presStyleLbl="parChTrans1D2" presStyleIdx="0" presStyleCnt="1"/>
      <dgm:spPr/>
      <dgm:t>
        <a:bodyPr/>
        <a:lstStyle/>
        <a:p>
          <a:endParaRPr lang="es-AR"/>
        </a:p>
      </dgm:t>
    </dgm:pt>
    <dgm:pt modelId="{88A0F0D0-3363-48D1-9868-7CC2A0470328}" type="pres">
      <dgm:prSet presAssocID="{654A2A88-6DC5-4C4E-9D14-0EBAD26B1609}" presName="extraNode" presStyleLbl="node1" presStyleIdx="0" presStyleCnt="3"/>
      <dgm:spPr/>
    </dgm:pt>
    <dgm:pt modelId="{44B962FA-D9F0-496E-B3D9-20712FF535BF}" type="pres">
      <dgm:prSet presAssocID="{654A2A88-6DC5-4C4E-9D14-0EBAD26B1609}" presName="dstNode" presStyleLbl="node1" presStyleIdx="0" presStyleCnt="3"/>
      <dgm:spPr/>
    </dgm:pt>
    <dgm:pt modelId="{78283F5A-3A2D-425F-B4EC-7C91B83EDA7C}" type="pres">
      <dgm:prSet presAssocID="{4AA78D02-7B74-4153-B990-F7B832FBF366}" presName="text_1" presStyleLbl="node1" presStyleIdx="0" presStyleCnt="3" custScaleY="104798">
        <dgm:presLayoutVars>
          <dgm:bulletEnabled val="1"/>
        </dgm:presLayoutVars>
      </dgm:prSet>
      <dgm:spPr/>
      <dgm:t>
        <a:bodyPr/>
        <a:lstStyle/>
        <a:p>
          <a:endParaRPr lang="es-AR"/>
        </a:p>
      </dgm:t>
    </dgm:pt>
    <dgm:pt modelId="{A79DE2A7-56A2-469E-8138-4D6A5F38D0D3}" type="pres">
      <dgm:prSet presAssocID="{4AA78D02-7B74-4153-B990-F7B832FBF366}" presName="accent_1" presStyleCnt="0"/>
      <dgm:spPr/>
    </dgm:pt>
    <dgm:pt modelId="{02D3130B-1FFB-4AEF-9F5D-00E0716491A8}" type="pres">
      <dgm:prSet presAssocID="{4AA78D02-7B74-4153-B990-F7B832FBF366}" presName="accentRepeatNode" presStyleLbl="solidFgAcc1" presStyleIdx="0" presStyleCnt="3"/>
      <dgm:spPr/>
    </dgm:pt>
    <dgm:pt modelId="{4C1EA67D-25C5-425E-8E96-EE75FD43AF28}" type="pres">
      <dgm:prSet presAssocID="{EBB8A963-0010-47C6-83A1-6895822F7D13}" presName="text_2" presStyleLbl="node1" presStyleIdx="1" presStyleCnt="3">
        <dgm:presLayoutVars>
          <dgm:bulletEnabled val="1"/>
        </dgm:presLayoutVars>
      </dgm:prSet>
      <dgm:spPr/>
      <dgm:t>
        <a:bodyPr/>
        <a:lstStyle/>
        <a:p>
          <a:endParaRPr lang="es-AR"/>
        </a:p>
      </dgm:t>
    </dgm:pt>
    <dgm:pt modelId="{989BE85C-D888-4ECB-A3FE-29B2801775D9}" type="pres">
      <dgm:prSet presAssocID="{EBB8A963-0010-47C6-83A1-6895822F7D13}" presName="accent_2" presStyleCnt="0"/>
      <dgm:spPr/>
    </dgm:pt>
    <dgm:pt modelId="{6FB0BC88-6D58-4CE7-9C84-DDB61EB11E83}" type="pres">
      <dgm:prSet presAssocID="{EBB8A963-0010-47C6-83A1-6895822F7D13}" presName="accentRepeatNode" presStyleLbl="solidFgAcc1" presStyleIdx="1" presStyleCnt="3"/>
      <dgm:spPr/>
    </dgm:pt>
    <dgm:pt modelId="{EE56D799-F152-4669-893A-2EA6ADD2456A}" type="pres">
      <dgm:prSet presAssocID="{7C16FA29-F2C4-4E6F-BA27-6C19099A23F2}" presName="text_3" presStyleLbl="node1" presStyleIdx="2" presStyleCnt="3" custScaleY="98245">
        <dgm:presLayoutVars>
          <dgm:bulletEnabled val="1"/>
        </dgm:presLayoutVars>
      </dgm:prSet>
      <dgm:spPr/>
      <dgm:t>
        <a:bodyPr/>
        <a:lstStyle/>
        <a:p>
          <a:endParaRPr lang="es-AR"/>
        </a:p>
      </dgm:t>
    </dgm:pt>
    <dgm:pt modelId="{C0E5FAFE-C9E0-42E3-8947-96E256D052DB}" type="pres">
      <dgm:prSet presAssocID="{7C16FA29-F2C4-4E6F-BA27-6C19099A23F2}" presName="accent_3" presStyleCnt="0"/>
      <dgm:spPr/>
    </dgm:pt>
    <dgm:pt modelId="{068B273A-DB53-4B8E-929C-6C464744448F}" type="pres">
      <dgm:prSet presAssocID="{7C16FA29-F2C4-4E6F-BA27-6C19099A23F2}" presName="accentRepeatNode" presStyleLbl="solidFgAcc1" presStyleIdx="2" presStyleCnt="3"/>
      <dgm:spPr/>
    </dgm:pt>
  </dgm:ptLst>
  <dgm:cxnLst>
    <dgm:cxn modelId="{12908D1E-D988-4925-8DF3-8DAE01D1C4FF}" srcId="{654A2A88-6DC5-4C4E-9D14-0EBAD26B1609}" destId="{EBB8A963-0010-47C6-83A1-6895822F7D13}" srcOrd="1" destOrd="0" parTransId="{7D8006A5-06F9-4430-BDD1-B11B91C0449F}" sibTransId="{78B70150-64F5-4992-A37C-D2767F0E8B03}"/>
    <dgm:cxn modelId="{4B998C5A-ACF7-4D24-8EA0-E1F0E6C5A906}" type="presOf" srcId="{DBD92B24-D043-44DC-AD4E-26115887C89D}" destId="{E699A15F-FFD0-459D-B079-7B5027654683}" srcOrd="0" destOrd="0" presId="urn:microsoft.com/office/officeart/2008/layout/VerticalCurvedList"/>
    <dgm:cxn modelId="{84EF98BA-04C0-41C6-BE13-E43FECA9A249}" type="presOf" srcId="{4AA78D02-7B74-4153-B990-F7B832FBF366}" destId="{78283F5A-3A2D-425F-B4EC-7C91B83EDA7C}" srcOrd="0" destOrd="0" presId="urn:microsoft.com/office/officeart/2008/layout/VerticalCurvedList"/>
    <dgm:cxn modelId="{8B1C6483-A8C4-4F39-849C-67F6EA2C431A}" type="presOf" srcId="{654A2A88-6DC5-4C4E-9D14-0EBAD26B1609}" destId="{66FB11BC-714D-4798-B8B8-71BD3D2FCE26}" srcOrd="0" destOrd="0" presId="urn:microsoft.com/office/officeart/2008/layout/VerticalCurvedList"/>
    <dgm:cxn modelId="{3BA9AB26-FF25-47B7-A52E-C4E4020FC787}" srcId="{654A2A88-6DC5-4C4E-9D14-0EBAD26B1609}" destId="{7C16FA29-F2C4-4E6F-BA27-6C19099A23F2}" srcOrd="2" destOrd="0" parTransId="{432B9086-9FAC-4B2E-BBDC-C73C9DC4FE1B}" sibTransId="{19CAC6E3-C2B1-43FA-BF06-3A45866236CB}"/>
    <dgm:cxn modelId="{42236955-923B-4A6C-A9D3-5E717BF006AE}" srcId="{654A2A88-6DC5-4C4E-9D14-0EBAD26B1609}" destId="{4AA78D02-7B74-4153-B990-F7B832FBF366}" srcOrd="0" destOrd="0" parTransId="{47A215BA-874B-4EAF-B9A9-757335C99F8D}" sibTransId="{DBD92B24-D043-44DC-AD4E-26115887C89D}"/>
    <dgm:cxn modelId="{F3B8FED5-2C0A-4C50-82BD-B8362C418FF5}" type="presOf" srcId="{EBB8A963-0010-47C6-83A1-6895822F7D13}" destId="{4C1EA67D-25C5-425E-8E96-EE75FD43AF28}" srcOrd="0" destOrd="0" presId="urn:microsoft.com/office/officeart/2008/layout/VerticalCurvedList"/>
    <dgm:cxn modelId="{16D72AA6-AEA2-4EC8-A1C8-537BEE8DEB2E}" type="presOf" srcId="{7C16FA29-F2C4-4E6F-BA27-6C19099A23F2}" destId="{EE56D799-F152-4669-893A-2EA6ADD2456A}" srcOrd="0" destOrd="0" presId="urn:microsoft.com/office/officeart/2008/layout/VerticalCurvedList"/>
    <dgm:cxn modelId="{44E1BDA4-4B31-41FF-B36A-39884EB0E8C2}" type="presParOf" srcId="{66FB11BC-714D-4798-B8B8-71BD3D2FCE26}" destId="{445467DF-4D26-4CD9-8E38-F2240727858E}" srcOrd="0" destOrd="0" presId="urn:microsoft.com/office/officeart/2008/layout/VerticalCurvedList"/>
    <dgm:cxn modelId="{F3F5CF1A-18C9-457E-B5AF-1BA5E0FD30D0}" type="presParOf" srcId="{445467DF-4D26-4CD9-8E38-F2240727858E}" destId="{D5B90AA5-1AF4-47DD-AB3D-FDDB3772C815}" srcOrd="0" destOrd="0" presId="urn:microsoft.com/office/officeart/2008/layout/VerticalCurvedList"/>
    <dgm:cxn modelId="{0506EF4F-C173-4E8F-A912-0D76829A8701}" type="presParOf" srcId="{D5B90AA5-1AF4-47DD-AB3D-FDDB3772C815}" destId="{0D9BC70D-BC01-4CDC-B086-811F3394DD13}" srcOrd="0" destOrd="0" presId="urn:microsoft.com/office/officeart/2008/layout/VerticalCurvedList"/>
    <dgm:cxn modelId="{22049CC9-036F-43D7-9EB0-053B66239C2C}" type="presParOf" srcId="{D5B90AA5-1AF4-47DD-AB3D-FDDB3772C815}" destId="{E699A15F-FFD0-459D-B079-7B5027654683}" srcOrd="1" destOrd="0" presId="urn:microsoft.com/office/officeart/2008/layout/VerticalCurvedList"/>
    <dgm:cxn modelId="{B3B62825-22B0-45A8-907A-E1281A0C5088}" type="presParOf" srcId="{D5B90AA5-1AF4-47DD-AB3D-FDDB3772C815}" destId="{88A0F0D0-3363-48D1-9868-7CC2A0470328}" srcOrd="2" destOrd="0" presId="urn:microsoft.com/office/officeart/2008/layout/VerticalCurvedList"/>
    <dgm:cxn modelId="{95200693-44E2-4E71-8437-D3409EA3AAD6}" type="presParOf" srcId="{D5B90AA5-1AF4-47DD-AB3D-FDDB3772C815}" destId="{44B962FA-D9F0-496E-B3D9-20712FF535BF}" srcOrd="3" destOrd="0" presId="urn:microsoft.com/office/officeart/2008/layout/VerticalCurvedList"/>
    <dgm:cxn modelId="{766EF285-9EBA-40BA-9FEC-8F1F2F88F9CA}" type="presParOf" srcId="{445467DF-4D26-4CD9-8E38-F2240727858E}" destId="{78283F5A-3A2D-425F-B4EC-7C91B83EDA7C}" srcOrd="1" destOrd="0" presId="urn:microsoft.com/office/officeart/2008/layout/VerticalCurvedList"/>
    <dgm:cxn modelId="{1FEA3716-38F5-4454-A0AF-322EC1D91936}" type="presParOf" srcId="{445467DF-4D26-4CD9-8E38-F2240727858E}" destId="{A79DE2A7-56A2-469E-8138-4D6A5F38D0D3}" srcOrd="2" destOrd="0" presId="urn:microsoft.com/office/officeart/2008/layout/VerticalCurvedList"/>
    <dgm:cxn modelId="{D657AF2C-AD5D-43F2-9674-81E86FD2CD85}" type="presParOf" srcId="{A79DE2A7-56A2-469E-8138-4D6A5F38D0D3}" destId="{02D3130B-1FFB-4AEF-9F5D-00E0716491A8}" srcOrd="0" destOrd="0" presId="urn:microsoft.com/office/officeart/2008/layout/VerticalCurvedList"/>
    <dgm:cxn modelId="{109E5E51-A187-48B5-BD71-B9BFEFDC2F1F}" type="presParOf" srcId="{445467DF-4D26-4CD9-8E38-F2240727858E}" destId="{4C1EA67D-25C5-425E-8E96-EE75FD43AF28}" srcOrd="3" destOrd="0" presId="urn:microsoft.com/office/officeart/2008/layout/VerticalCurvedList"/>
    <dgm:cxn modelId="{BC90CDA3-AEBD-483D-85B4-230DE1FB47E9}" type="presParOf" srcId="{445467DF-4D26-4CD9-8E38-F2240727858E}" destId="{989BE85C-D888-4ECB-A3FE-29B2801775D9}" srcOrd="4" destOrd="0" presId="urn:microsoft.com/office/officeart/2008/layout/VerticalCurvedList"/>
    <dgm:cxn modelId="{C215B749-5217-4927-9F26-7C9D92AA2AAB}" type="presParOf" srcId="{989BE85C-D888-4ECB-A3FE-29B2801775D9}" destId="{6FB0BC88-6D58-4CE7-9C84-DDB61EB11E83}" srcOrd="0" destOrd="0" presId="urn:microsoft.com/office/officeart/2008/layout/VerticalCurvedList"/>
    <dgm:cxn modelId="{0E6B1FC0-FCE2-444F-BBD0-45B3CE892DC9}" type="presParOf" srcId="{445467DF-4D26-4CD9-8E38-F2240727858E}" destId="{EE56D799-F152-4669-893A-2EA6ADD2456A}" srcOrd="5" destOrd="0" presId="urn:microsoft.com/office/officeart/2008/layout/VerticalCurvedList"/>
    <dgm:cxn modelId="{0A65291D-1E5F-4267-86F9-608F1DE84D0D}" type="presParOf" srcId="{445467DF-4D26-4CD9-8E38-F2240727858E}" destId="{C0E5FAFE-C9E0-42E3-8947-96E256D052DB}" srcOrd="6" destOrd="0" presId="urn:microsoft.com/office/officeart/2008/layout/VerticalCurvedList"/>
    <dgm:cxn modelId="{67029194-F8AC-4571-9302-D87637E19BFF}" type="presParOf" srcId="{C0E5FAFE-C9E0-42E3-8947-96E256D052DB}" destId="{068B273A-DB53-4B8E-929C-6C464744448F}" srcOrd="0" destOrd="0" presId="urn:microsoft.com/office/officeart/2008/layout/VerticalCurve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654A2A88-6DC5-4C4E-9D14-0EBAD26B1609}" type="doc">
      <dgm:prSet loTypeId="urn:microsoft.com/office/officeart/2008/layout/VerticalCurvedList" loCatId="list" qsTypeId="urn:microsoft.com/office/officeart/2005/8/quickstyle/simple1" qsCatId="simple" csTypeId="urn:microsoft.com/office/officeart/2005/8/colors/accent1_2" csCatId="accent1" phldr="1"/>
      <dgm:spPr/>
      <dgm:t>
        <a:bodyPr/>
        <a:lstStyle/>
        <a:p>
          <a:endParaRPr lang="es-AR"/>
        </a:p>
      </dgm:t>
    </dgm:pt>
    <dgm:pt modelId="{4AA78D02-7B74-4153-B990-F7B832FBF366}">
      <dgm:prSet custT="1"/>
      <dgm:spPr>
        <a:solidFill>
          <a:schemeClr val="accent6">
            <a:lumMod val="50000"/>
          </a:schemeClr>
        </a:solidFill>
      </dgm:spPr>
      <dgm:t>
        <a:bodyPr/>
        <a:lstStyle/>
        <a:p>
          <a:pPr algn="l" rtl="0">
            <a:lnSpc>
              <a:spcPct val="100000"/>
            </a:lnSpc>
          </a:pPr>
          <a:r>
            <a:rPr lang="es-AR" sz="1600" b="0" dirty="0" smtClean="0">
              <a:solidFill>
                <a:schemeClr val="bg1"/>
              </a:solidFill>
              <a:latin typeface="Arial" pitchFamily="34" charset="0"/>
              <a:cs typeface="Arial" pitchFamily="34" charset="0"/>
            </a:rPr>
            <a:t>Villa </a:t>
          </a:r>
          <a:r>
            <a:rPr lang="es-AR" sz="1600" b="0" dirty="0" err="1" smtClean="0">
              <a:solidFill>
                <a:schemeClr val="bg1"/>
              </a:solidFill>
              <a:latin typeface="Arial" pitchFamily="34" charset="0"/>
              <a:cs typeface="Arial" pitchFamily="34" charset="0"/>
            </a:rPr>
            <a:t>Epecuén</a:t>
          </a:r>
          <a:r>
            <a:rPr lang="es-AR" sz="1600" b="0" dirty="0" smtClean="0">
              <a:solidFill>
                <a:schemeClr val="bg1"/>
              </a:solidFill>
              <a:latin typeface="Arial" pitchFamily="34" charset="0"/>
              <a:cs typeface="Arial" pitchFamily="34" charset="0"/>
            </a:rPr>
            <a:t>: 1985  Decreto expropiatorio 9320/86. </a:t>
          </a:r>
          <a:endParaRPr lang="es-AR" sz="1600" b="1" dirty="0">
            <a:solidFill>
              <a:schemeClr val="bg1"/>
            </a:solidFill>
            <a:latin typeface="Arial" pitchFamily="34" charset="0"/>
            <a:cs typeface="Arial" pitchFamily="34" charset="0"/>
          </a:endParaRPr>
        </a:p>
      </dgm:t>
    </dgm:pt>
    <dgm:pt modelId="{47A215BA-874B-4EAF-B9A9-757335C99F8D}" type="parTrans" cxnId="{42236955-923B-4A6C-A9D3-5E717BF006AE}">
      <dgm:prSet/>
      <dgm:spPr/>
      <dgm:t>
        <a:bodyPr/>
        <a:lstStyle/>
        <a:p>
          <a:pPr algn="l">
            <a:lnSpc>
              <a:spcPct val="100000"/>
            </a:lnSpc>
          </a:pPr>
          <a:endParaRPr lang="es-AR" sz="1600">
            <a:latin typeface="Arial" pitchFamily="34" charset="0"/>
            <a:cs typeface="Arial" pitchFamily="34" charset="0"/>
          </a:endParaRPr>
        </a:p>
      </dgm:t>
    </dgm:pt>
    <dgm:pt modelId="{DBD92B24-D043-44DC-AD4E-26115887C89D}" type="sibTrans" cxnId="{42236955-923B-4A6C-A9D3-5E717BF006AE}">
      <dgm:prSet/>
      <dgm:spPr/>
      <dgm:t>
        <a:bodyPr/>
        <a:lstStyle/>
        <a:p>
          <a:pPr algn="l">
            <a:lnSpc>
              <a:spcPct val="100000"/>
            </a:lnSpc>
          </a:pPr>
          <a:endParaRPr lang="es-AR" sz="1600">
            <a:latin typeface="Arial" pitchFamily="34" charset="0"/>
            <a:cs typeface="Arial" pitchFamily="34" charset="0"/>
          </a:endParaRPr>
        </a:p>
      </dgm:t>
    </dgm:pt>
    <dgm:pt modelId="{EBB8A963-0010-47C6-83A1-6895822F7D13}">
      <dgm:prSet custT="1"/>
      <dgm:spPr>
        <a:solidFill>
          <a:schemeClr val="accent6">
            <a:lumMod val="50000"/>
          </a:schemeClr>
        </a:solidFill>
      </dgm:spPr>
      <dgm:t>
        <a:bodyPr/>
        <a:lstStyle/>
        <a:p>
          <a:pPr algn="l" rtl="0">
            <a:lnSpc>
              <a:spcPct val="100000"/>
            </a:lnSpc>
          </a:pPr>
          <a:r>
            <a:rPr lang="es-AR" sz="1600" b="0" dirty="0" smtClean="0">
              <a:solidFill>
                <a:schemeClr val="bg1"/>
              </a:solidFill>
              <a:latin typeface="Arial" pitchFamily="34" charset="0"/>
              <a:cs typeface="Arial" pitchFamily="34" charset="0"/>
            </a:rPr>
            <a:t>Reconoce  el 50 % del valor antes de la inundación </a:t>
          </a:r>
          <a:endParaRPr lang="es-AR" sz="1600" dirty="0">
            <a:latin typeface="Arial" pitchFamily="34" charset="0"/>
            <a:cs typeface="Arial" pitchFamily="34" charset="0"/>
          </a:endParaRPr>
        </a:p>
      </dgm:t>
    </dgm:pt>
    <dgm:pt modelId="{7D8006A5-06F9-4430-BDD1-B11B91C0449F}" type="parTrans" cxnId="{12908D1E-D988-4925-8DF3-8DAE01D1C4FF}">
      <dgm:prSet/>
      <dgm:spPr/>
      <dgm:t>
        <a:bodyPr/>
        <a:lstStyle/>
        <a:p>
          <a:pPr algn="l">
            <a:lnSpc>
              <a:spcPct val="100000"/>
            </a:lnSpc>
          </a:pPr>
          <a:endParaRPr lang="es-AR" sz="1600">
            <a:latin typeface="Arial" pitchFamily="34" charset="0"/>
            <a:cs typeface="Arial" pitchFamily="34" charset="0"/>
          </a:endParaRPr>
        </a:p>
      </dgm:t>
    </dgm:pt>
    <dgm:pt modelId="{78B70150-64F5-4992-A37C-D2767F0E8B03}" type="sibTrans" cxnId="{12908D1E-D988-4925-8DF3-8DAE01D1C4FF}">
      <dgm:prSet/>
      <dgm:spPr/>
      <dgm:t>
        <a:bodyPr/>
        <a:lstStyle/>
        <a:p>
          <a:pPr algn="l">
            <a:lnSpc>
              <a:spcPct val="100000"/>
            </a:lnSpc>
          </a:pPr>
          <a:endParaRPr lang="es-AR" sz="1600">
            <a:latin typeface="Arial" pitchFamily="34" charset="0"/>
            <a:cs typeface="Arial" pitchFamily="34" charset="0"/>
          </a:endParaRPr>
        </a:p>
      </dgm:t>
    </dgm:pt>
    <dgm:pt modelId="{7C16FA29-F2C4-4E6F-BA27-6C19099A23F2}">
      <dgm:prSet custT="1"/>
      <dgm:spPr>
        <a:solidFill>
          <a:schemeClr val="accent6">
            <a:lumMod val="50000"/>
          </a:schemeClr>
        </a:solidFill>
      </dgm:spPr>
      <dgm:t>
        <a:bodyPr/>
        <a:lstStyle/>
        <a:p>
          <a:pPr algn="l" rtl="0">
            <a:lnSpc>
              <a:spcPct val="100000"/>
            </a:lnSpc>
          </a:pPr>
          <a:r>
            <a:rPr lang="es-AR" sz="1600" b="0" dirty="0" smtClean="0">
              <a:solidFill>
                <a:schemeClr val="bg1"/>
              </a:solidFill>
              <a:latin typeface="Arial" pitchFamily="34" charset="0"/>
              <a:cs typeface="Arial" pitchFamily="34" charset="0"/>
            </a:rPr>
            <a:t>Caso “ </a:t>
          </a:r>
          <a:r>
            <a:rPr lang="es-AR" sz="1600" b="0" dirty="0" err="1" smtClean="0">
              <a:solidFill>
                <a:schemeClr val="bg1"/>
              </a:solidFill>
              <a:latin typeface="Arial" pitchFamily="34" charset="0"/>
              <a:cs typeface="Arial" pitchFamily="34" charset="0"/>
            </a:rPr>
            <a:t>Faut</a:t>
          </a:r>
          <a:r>
            <a:rPr lang="es-AR" sz="1600" b="0" dirty="0" smtClean="0">
              <a:solidFill>
                <a:schemeClr val="bg1"/>
              </a:solidFill>
              <a:latin typeface="Arial" pitchFamily="34" charset="0"/>
              <a:cs typeface="Arial" pitchFamily="34" charset="0"/>
            </a:rPr>
            <a:t> Pedro y otros c/ Provincia de Buenos Aires”</a:t>
          </a:r>
          <a:endParaRPr lang="es-AR" sz="1600" dirty="0">
            <a:solidFill>
              <a:schemeClr val="bg1"/>
            </a:solidFill>
            <a:latin typeface="Arial" pitchFamily="34" charset="0"/>
            <a:cs typeface="Arial" pitchFamily="34" charset="0"/>
          </a:endParaRPr>
        </a:p>
      </dgm:t>
    </dgm:pt>
    <dgm:pt modelId="{19CAC6E3-C2B1-43FA-BF06-3A45866236CB}" type="sibTrans" cxnId="{3BA9AB26-FF25-47B7-A52E-C4E4020FC787}">
      <dgm:prSet/>
      <dgm:spPr/>
      <dgm:t>
        <a:bodyPr/>
        <a:lstStyle/>
        <a:p>
          <a:pPr algn="l">
            <a:lnSpc>
              <a:spcPct val="100000"/>
            </a:lnSpc>
          </a:pPr>
          <a:endParaRPr lang="es-AR" sz="1600">
            <a:latin typeface="Arial" pitchFamily="34" charset="0"/>
            <a:cs typeface="Arial" pitchFamily="34" charset="0"/>
          </a:endParaRPr>
        </a:p>
      </dgm:t>
    </dgm:pt>
    <dgm:pt modelId="{432B9086-9FAC-4B2E-BBDC-C73C9DC4FE1B}" type="parTrans" cxnId="{3BA9AB26-FF25-47B7-A52E-C4E4020FC787}">
      <dgm:prSet/>
      <dgm:spPr/>
      <dgm:t>
        <a:bodyPr/>
        <a:lstStyle/>
        <a:p>
          <a:pPr algn="l">
            <a:lnSpc>
              <a:spcPct val="100000"/>
            </a:lnSpc>
          </a:pPr>
          <a:endParaRPr lang="es-AR" sz="1600">
            <a:latin typeface="Arial" pitchFamily="34" charset="0"/>
            <a:cs typeface="Arial" pitchFamily="34" charset="0"/>
          </a:endParaRPr>
        </a:p>
      </dgm:t>
    </dgm:pt>
    <dgm:pt modelId="{66FB11BC-714D-4798-B8B8-71BD3D2FCE26}" type="pres">
      <dgm:prSet presAssocID="{654A2A88-6DC5-4C4E-9D14-0EBAD26B1609}" presName="Name0" presStyleCnt="0">
        <dgm:presLayoutVars>
          <dgm:chMax val="7"/>
          <dgm:chPref val="7"/>
          <dgm:dir/>
        </dgm:presLayoutVars>
      </dgm:prSet>
      <dgm:spPr/>
      <dgm:t>
        <a:bodyPr/>
        <a:lstStyle/>
        <a:p>
          <a:endParaRPr lang="es-AR"/>
        </a:p>
      </dgm:t>
    </dgm:pt>
    <dgm:pt modelId="{445467DF-4D26-4CD9-8E38-F2240727858E}" type="pres">
      <dgm:prSet presAssocID="{654A2A88-6DC5-4C4E-9D14-0EBAD26B1609}" presName="Name1" presStyleCnt="0"/>
      <dgm:spPr/>
    </dgm:pt>
    <dgm:pt modelId="{D5B90AA5-1AF4-47DD-AB3D-FDDB3772C815}" type="pres">
      <dgm:prSet presAssocID="{654A2A88-6DC5-4C4E-9D14-0EBAD26B1609}" presName="cycle" presStyleCnt="0"/>
      <dgm:spPr/>
    </dgm:pt>
    <dgm:pt modelId="{0D9BC70D-BC01-4CDC-B086-811F3394DD13}" type="pres">
      <dgm:prSet presAssocID="{654A2A88-6DC5-4C4E-9D14-0EBAD26B1609}" presName="srcNode" presStyleLbl="node1" presStyleIdx="0" presStyleCnt="3"/>
      <dgm:spPr/>
    </dgm:pt>
    <dgm:pt modelId="{E699A15F-FFD0-459D-B079-7B5027654683}" type="pres">
      <dgm:prSet presAssocID="{654A2A88-6DC5-4C4E-9D14-0EBAD26B1609}" presName="conn" presStyleLbl="parChTrans1D2" presStyleIdx="0" presStyleCnt="1"/>
      <dgm:spPr/>
      <dgm:t>
        <a:bodyPr/>
        <a:lstStyle/>
        <a:p>
          <a:endParaRPr lang="es-AR"/>
        </a:p>
      </dgm:t>
    </dgm:pt>
    <dgm:pt modelId="{88A0F0D0-3363-48D1-9868-7CC2A0470328}" type="pres">
      <dgm:prSet presAssocID="{654A2A88-6DC5-4C4E-9D14-0EBAD26B1609}" presName="extraNode" presStyleLbl="node1" presStyleIdx="0" presStyleCnt="3"/>
      <dgm:spPr/>
    </dgm:pt>
    <dgm:pt modelId="{44B962FA-D9F0-496E-B3D9-20712FF535BF}" type="pres">
      <dgm:prSet presAssocID="{654A2A88-6DC5-4C4E-9D14-0EBAD26B1609}" presName="dstNode" presStyleLbl="node1" presStyleIdx="0" presStyleCnt="3"/>
      <dgm:spPr/>
    </dgm:pt>
    <dgm:pt modelId="{78283F5A-3A2D-425F-B4EC-7C91B83EDA7C}" type="pres">
      <dgm:prSet presAssocID="{4AA78D02-7B74-4153-B990-F7B832FBF366}" presName="text_1" presStyleLbl="node1" presStyleIdx="0" presStyleCnt="3" custScaleY="104798">
        <dgm:presLayoutVars>
          <dgm:bulletEnabled val="1"/>
        </dgm:presLayoutVars>
      </dgm:prSet>
      <dgm:spPr/>
      <dgm:t>
        <a:bodyPr/>
        <a:lstStyle/>
        <a:p>
          <a:endParaRPr lang="es-AR"/>
        </a:p>
      </dgm:t>
    </dgm:pt>
    <dgm:pt modelId="{A79DE2A7-56A2-469E-8138-4D6A5F38D0D3}" type="pres">
      <dgm:prSet presAssocID="{4AA78D02-7B74-4153-B990-F7B832FBF366}" presName="accent_1" presStyleCnt="0"/>
      <dgm:spPr/>
    </dgm:pt>
    <dgm:pt modelId="{02D3130B-1FFB-4AEF-9F5D-00E0716491A8}" type="pres">
      <dgm:prSet presAssocID="{4AA78D02-7B74-4153-B990-F7B832FBF366}" presName="accentRepeatNode" presStyleLbl="solidFgAcc1" presStyleIdx="0" presStyleCnt="3"/>
      <dgm:spPr/>
    </dgm:pt>
    <dgm:pt modelId="{4C1EA67D-25C5-425E-8E96-EE75FD43AF28}" type="pres">
      <dgm:prSet presAssocID="{EBB8A963-0010-47C6-83A1-6895822F7D13}" presName="text_2" presStyleLbl="node1" presStyleIdx="1" presStyleCnt="3">
        <dgm:presLayoutVars>
          <dgm:bulletEnabled val="1"/>
        </dgm:presLayoutVars>
      </dgm:prSet>
      <dgm:spPr/>
      <dgm:t>
        <a:bodyPr/>
        <a:lstStyle/>
        <a:p>
          <a:endParaRPr lang="es-AR"/>
        </a:p>
      </dgm:t>
    </dgm:pt>
    <dgm:pt modelId="{989BE85C-D888-4ECB-A3FE-29B2801775D9}" type="pres">
      <dgm:prSet presAssocID="{EBB8A963-0010-47C6-83A1-6895822F7D13}" presName="accent_2" presStyleCnt="0"/>
      <dgm:spPr/>
    </dgm:pt>
    <dgm:pt modelId="{6FB0BC88-6D58-4CE7-9C84-DDB61EB11E83}" type="pres">
      <dgm:prSet presAssocID="{EBB8A963-0010-47C6-83A1-6895822F7D13}" presName="accentRepeatNode" presStyleLbl="solidFgAcc1" presStyleIdx="1" presStyleCnt="3"/>
      <dgm:spPr/>
    </dgm:pt>
    <dgm:pt modelId="{EE56D799-F152-4669-893A-2EA6ADD2456A}" type="pres">
      <dgm:prSet presAssocID="{7C16FA29-F2C4-4E6F-BA27-6C19099A23F2}" presName="text_3" presStyleLbl="node1" presStyleIdx="2" presStyleCnt="3" custScaleY="98245">
        <dgm:presLayoutVars>
          <dgm:bulletEnabled val="1"/>
        </dgm:presLayoutVars>
      </dgm:prSet>
      <dgm:spPr/>
      <dgm:t>
        <a:bodyPr/>
        <a:lstStyle/>
        <a:p>
          <a:endParaRPr lang="es-AR"/>
        </a:p>
      </dgm:t>
    </dgm:pt>
    <dgm:pt modelId="{C0E5FAFE-C9E0-42E3-8947-96E256D052DB}" type="pres">
      <dgm:prSet presAssocID="{7C16FA29-F2C4-4E6F-BA27-6C19099A23F2}" presName="accent_3" presStyleCnt="0"/>
      <dgm:spPr/>
    </dgm:pt>
    <dgm:pt modelId="{068B273A-DB53-4B8E-929C-6C464744448F}" type="pres">
      <dgm:prSet presAssocID="{7C16FA29-F2C4-4E6F-BA27-6C19099A23F2}" presName="accentRepeatNode" presStyleLbl="solidFgAcc1" presStyleIdx="2" presStyleCnt="3"/>
      <dgm:spPr/>
    </dgm:pt>
  </dgm:ptLst>
  <dgm:cxnLst>
    <dgm:cxn modelId="{42236955-923B-4A6C-A9D3-5E717BF006AE}" srcId="{654A2A88-6DC5-4C4E-9D14-0EBAD26B1609}" destId="{4AA78D02-7B74-4153-B990-F7B832FBF366}" srcOrd="0" destOrd="0" parTransId="{47A215BA-874B-4EAF-B9A9-757335C99F8D}" sibTransId="{DBD92B24-D043-44DC-AD4E-26115887C89D}"/>
    <dgm:cxn modelId="{DE0D47C4-CE92-4C06-90A7-E9C911945D1D}" type="presOf" srcId="{7C16FA29-F2C4-4E6F-BA27-6C19099A23F2}" destId="{EE56D799-F152-4669-893A-2EA6ADD2456A}" srcOrd="0" destOrd="0" presId="urn:microsoft.com/office/officeart/2008/layout/VerticalCurvedList"/>
    <dgm:cxn modelId="{12908D1E-D988-4925-8DF3-8DAE01D1C4FF}" srcId="{654A2A88-6DC5-4C4E-9D14-0EBAD26B1609}" destId="{EBB8A963-0010-47C6-83A1-6895822F7D13}" srcOrd="1" destOrd="0" parTransId="{7D8006A5-06F9-4430-BDD1-B11B91C0449F}" sibTransId="{78B70150-64F5-4992-A37C-D2767F0E8B03}"/>
    <dgm:cxn modelId="{A8426BE6-223F-44FC-8EBB-D31239D8701D}" type="presOf" srcId="{DBD92B24-D043-44DC-AD4E-26115887C89D}" destId="{E699A15F-FFD0-459D-B079-7B5027654683}" srcOrd="0" destOrd="0" presId="urn:microsoft.com/office/officeart/2008/layout/VerticalCurvedList"/>
    <dgm:cxn modelId="{906D33E3-0663-490E-AF86-F354C5772BF0}" type="presOf" srcId="{4AA78D02-7B74-4153-B990-F7B832FBF366}" destId="{78283F5A-3A2D-425F-B4EC-7C91B83EDA7C}" srcOrd="0" destOrd="0" presId="urn:microsoft.com/office/officeart/2008/layout/VerticalCurvedList"/>
    <dgm:cxn modelId="{3BA9AB26-FF25-47B7-A52E-C4E4020FC787}" srcId="{654A2A88-6DC5-4C4E-9D14-0EBAD26B1609}" destId="{7C16FA29-F2C4-4E6F-BA27-6C19099A23F2}" srcOrd="2" destOrd="0" parTransId="{432B9086-9FAC-4B2E-BBDC-C73C9DC4FE1B}" sibTransId="{19CAC6E3-C2B1-43FA-BF06-3A45866236CB}"/>
    <dgm:cxn modelId="{A1D6674A-9E93-414C-8AC3-DFAFBF605DBB}" type="presOf" srcId="{654A2A88-6DC5-4C4E-9D14-0EBAD26B1609}" destId="{66FB11BC-714D-4798-B8B8-71BD3D2FCE26}" srcOrd="0" destOrd="0" presId="urn:microsoft.com/office/officeart/2008/layout/VerticalCurvedList"/>
    <dgm:cxn modelId="{D36F0153-38B7-4E0E-AE11-7EE3DC22133A}" type="presOf" srcId="{EBB8A963-0010-47C6-83A1-6895822F7D13}" destId="{4C1EA67D-25C5-425E-8E96-EE75FD43AF28}" srcOrd="0" destOrd="0" presId="urn:microsoft.com/office/officeart/2008/layout/VerticalCurvedList"/>
    <dgm:cxn modelId="{BD978932-184E-46C7-B1A4-99A22DBEA490}" type="presParOf" srcId="{66FB11BC-714D-4798-B8B8-71BD3D2FCE26}" destId="{445467DF-4D26-4CD9-8E38-F2240727858E}" srcOrd="0" destOrd="0" presId="urn:microsoft.com/office/officeart/2008/layout/VerticalCurvedList"/>
    <dgm:cxn modelId="{2023F49C-0E9E-4622-A883-84FB55BF7C2B}" type="presParOf" srcId="{445467DF-4D26-4CD9-8E38-F2240727858E}" destId="{D5B90AA5-1AF4-47DD-AB3D-FDDB3772C815}" srcOrd="0" destOrd="0" presId="urn:microsoft.com/office/officeart/2008/layout/VerticalCurvedList"/>
    <dgm:cxn modelId="{E2ED1E34-9FD4-4028-AD2F-838762BC4EF6}" type="presParOf" srcId="{D5B90AA5-1AF4-47DD-AB3D-FDDB3772C815}" destId="{0D9BC70D-BC01-4CDC-B086-811F3394DD13}" srcOrd="0" destOrd="0" presId="urn:microsoft.com/office/officeart/2008/layout/VerticalCurvedList"/>
    <dgm:cxn modelId="{C4D26CBC-5669-4F7A-9749-482F6FB08110}" type="presParOf" srcId="{D5B90AA5-1AF4-47DD-AB3D-FDDB3772C815}" destId="{E699A15F-FFD0-459D-B079-7B5027654683}" srcOrd="1" destOrd="0" presId="urn:microsoft.com/office/officeart/2008/layout/VerticalCurvedList"/>
    <dgm:cxn modelId="{FE52578B-E0D2-4619-9615-9471C7A3ABBC}" type="presParOf" srcId="{D5B90AA5-1AF4-47DD-AB3D-FDDB3772C815}" destId="{88A0F0D0-3363-48D1-9868-7CC2A0470328}" srcOrd="2" destOrd="0" presId="urn:microsoft.com/office/officeart/2008/layout/VerticalCurvedList"/>
    <dgm:cxn modelId="{EB02B662-28F1-4CFF-B2D7-0134A15B811B}" type="presParOf" srcId="{D5B90AA5-1AF4-47DD-AB3D-FDDB3772C815}" destId="{44B962FA-D9F0-496E-B3D9-20712FF535BF}" srcOrd="3" destOrd="0" presId="urn:microsoft.com/office/officeart/2008/layout/VerticalCurvedList"/>
    <dgm:cxn modelId="{E65E76EF-E5D6-42DE-82ED-7B05A0444783}" type="presParOf" srcId="{445467DF-4D26-4CD9-8E38-F2240727858E}" destId="{78283F5A-3A2D-425F-B4EC-7C91B83EDA7C}" srcOrd="1" destOrd="0" presId="urn:microsoft.com/office/officeart/2008/layout/VerticalCurvedList"/>
    <dgm:cxn modelId="{CE468FD4-A9DA-4CE3-A746-16D4B4D1D616}" type="presParOf" srcId="{445467DF-4D26-4CD9-8E38-F2240727858E}" destId="{A79DE2A7-56A2-469E-8138-4D6A5F38D0D3}" srcOrd="2" destOrd="0" presId="urn:microsoft.com/office/officeart/2008/layout/VerticalCurvedList"/>
    <dgm:cxn modelId="{E29AFE94-83B9-4E88-AE2A-4EDD8F56ED53}" type="presParOf" srcId="{A79DE2A7-56A2-469E-8138-4D6A5F38D0D3}" destId="{02D3130B-1FFB-4AEF-9F5D-00E0716491A8}" srcOrd="0" destOrd="0" presId="urn:microsoft.com/office/officeart/2008/layout/VerticalCurvedList"/>
    <dgm:cxn modelId="{BA702669-4781-468C-912C-86288B3A492C}" type="presParOf" srcId="{445467DF-4D26-4CD9-8E38-F2240727858E}" destId="{4C1EA67D-25C5-425E-8E96-EE75FD43AF28}" srcOrd="3" destOrd="0" presId="urn:microsoft.com/office/officeart/2008/layout/VerticalCurvedList"/>
    <dgm:cxn modelId="{C1BD7F36-61DB-46DB-A042-479B552C15A9}" type="presParOf" srcId="{445467DF-4D26-4CD9-8E38-F2240727858E}" destId="{989BE85C-D888-4ECB-A3FE-29B2801775D9}" srcOrd="4" destOrd="0" presId="urn:microsoft.com/office/officeart/2008/layout/VerticalCurvedList"/>
    <dgm:cxn modelId="{1B361DD5-DB0A-4031-A64D-C5DC41B19912}" type="presParOf" srcId="{989BE85C-D888-4ECB-A3FE-29B2801775D9}" destId="{6FB0BC88-6D58-4CE7-9C84-DDB61EB11E83}" srcOrd="0" destOrd="0" presId="urn:microsoft.com/office/officeart/2008/layout/VerticalCurvedList"/>
    <dgm:cxn modelId="{E01B13DB-9C73-469B-8BA2-C1A52393A98D}" type="presParOf" srcId="{445467DF-4D26-4CD9-8E38-F2240727858E}" destId="{EE56D799-F152-4669-893A-2EA6ADD2456A}" srcOrd="5" destOrd="0" presId="urn:microsoft.com/office/officeart/2008/layout/VerticalCurvedList"/>
    <dgm:cxn modelId="{57714C87-42E1-4B98-8785-6F5CC95D6701}" type="presParOf" srcId="{445467DF-4D26-4CD9-8E38-F2240727858E}" destId="{C0E5FAFE-C9E0-42E3-8947-96E256D052DB}" srcOrd="6" destOrd="0" presId="urn:microsoft.com/office/officeart/2008/layout/VerticalCurvedList"/>
    <dgm:cxn modelId="{096EC9F7-ADAA-4965-A482-3DAB65935E63}" type="presParOf" srcId="{C0E5FAFE-C9E0-42E3-8947-96E256D052DB}" destId="{068B273A-DB53-4B8E-929C-6C464744448F}" srcOrd="0" destOrd="0" presId="urn:microsoft.com/office/officeart/2008/layout/VerticalCurve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654A2A88-6DC5-4C4E-9D14-0EBAD26B1609}" type="doc">
      <dgm:prSet loTypeId="urn:microsoft.com/office/officeart/2008/layout/VerticalCurvedList" loCatId="list" qsTypeId="urn:microsoft.com/office/officeart/2005/8/quickstyle/simple1" qsCatId="simple" csTypeId="urn:microsoft.com/office/officeart/2005/8/colors/accent1_2" csCatId="accent1" phldr="1"/>
      <dgm:spPr/>
      <dgm:t>
        <a:bodyPr/>
        <a:lstStyle/>
        <a:p>
          <a:endParaRPr lang="es-AR"/>
        </a:p>
      </dgm:t>
    </dgm:pt>
    <dgm:pt modelId="{4AA78D02-7B74-4153-B990-F7B832FBF366}">
      <dgm:prSet custT="1"/>
      <dgm:spPr>
        <a:solidFill>
          <a:schemeClr val="accent6">
            <a:lumMod val="50000"/>
          </a:schemeClr>
        </a:solidFill>
      </dgm:spPr>
      <dgm:t>
        <a:bodyPr/>
        <a:lstStyle/>
        <a:p>
          <a:pPr algn="l" rtl="0">
            <a:lnSpc>
              <a:spcPct val="100000"/>
            </a:lnSpc>
          </a:pPr>
          <a:r>
            <a:rPr lang="es-AR" sz="1600" b="0" dirty="0" smtClean="0">
              <a:solidFill>
                <a:schemeClr val="bg1"/>
              </a:solidFill>
              <a:latin typeface="Arial" pitchFamily="34" charset="0"/>
              <a:cs typeface="Arial" pitchFamily="34" charset="0"/>
            </a:rPr>
            <a:t>Más de 50 mil viviendas con un metro y medio de agua durante 24 </a:t>
          </a:r>
          <a:r>
            <a:rPr lang="es-AR" sz="1600" b="0" dirty="0" err="1" smtClean="0">
              <a:solidFill>
                <a:schemeClr val="bg1"/>
              </a:solidFill>
              <a:latin typeface="Arial" pitchFamily="34" charset="0"/>
              <a:cs typeface="Arial" pitchFamily="34" charset="0"/>
            </a:rPr>
            <a:t>hs</a:t>
          </a:r>
          <a:endParaRPr lang="es-AR" sz="1600" b="0" dirty="0">
            <a:solidFill>
              <a:schemeClr val="bg1"/>
            </a:solidFill>
            <a:latin typeface="Arial" pitchFamily="34" charset="0"/>
            <a:cs typeface="Arial" pitchFamily="34" charset="0"/>
          </a:endParaRPr>
        </a:p>
      </dgm:t>
    </dgm:pt>
    <dgm:pt modelId="{47A215BA-874B-4EAF-B9A9-757335C99F8D}" type="parTrans" cxnId="{42236955-923B-4A6C-A9D3-5E717BF006AE}">
      <dgm:prSet/>
      <dgm:spPr/>
      <dgm:t>
        <a:bodyPr/>
        <a:lstStyle/>
        <a:p>
          <a:pPr algn="l">
            <a:lnSpc>
              <a:spcPct val="100000"/>
            </a:lnSpc>
          </a:pPr>
          <a:endParaRPr lang="es-AR" sz="1600">
            <a:latin typeface="Arial" pitchFamily="34" charset="0"/>
            <a:cs typeface="Arial" pitchFamily="34" charset="0"/>
          </a:endParaRPr>
        </a:p>
      </dgm:t>
    </dgm:pt>
    <dgm:pt modelId="{DBD92B24-D043-44DC-AD4E-26115887C89D}" type="sibTrans" cxnId="{42236955-923B-4A6C-A9D3-5E717BF006AE}">
      <dgm:prSet/>
      <dgm:spPr/>
      <dgm:t>
        <a:bodyPr/>
        <a:lstStyle/>
        <a:p>
          <a:pPr algn="l">
            <a:lnSpc>
              <a:spcPct val="100000"/>
            </a:lnSpc>
          </a:pPr>
          <a:endParaRPr lang="es-AR" sz="1600">
            <a:latin typeface="Arial" pitchFamily="34" charset="0"/>
            <a:cs typeface="Arial" pitchFamily="34" charset="0"/>
          </a:endParaRPr>
        </a:p>
      </dgm:t>
    </dgm:pt>
    <dgm:pt modelId="{EBB8A963-0010-47C6-83A1-6895822F7D13}">
      <dgm:prSet custT="1"/>
      <dgm:spPr>
        <a:solidFill>
          <a:schemeClr val="accent6">
            <a:lumMod val="50000"/>
          </a:schemeClr>
        </a:solidFill>
      </dgm:spPr>
      <dgm:t>
        <a:bodyPr/>
        <a:lstStyle/>
        <a:p>
          <a:pPr algn="l" rtl="0">
            <a:lnSpc>
              <a:spcPct val="100000"/>
            </a:lnSpc>
          </a:pPr>
          <a:r>
            <a:rPr lang="es-AR" sz="1600" dirty="0" smtClean="0">
              <a:latin typeface="Arial" pitchFamily="34" charset="0"/>
              <a:cs typeface="Arial" pitchFamily="34" charset="0"/>
            </a:rPr>
            <a:t>Desnuda una fuerte crisis habitacional y de planificación urbana </a:t>
          </a:r>
          <a:endParaRPr lang="es-AR" sz="1600" dirty="0">
            <a:latin typeface="Arial" pitchFamily="34" charset="0"/>
            <a:cs typeface="Arial" pitchFamily="34" charset="0"/>
          </a:endParaRPr>
        </a:p>
      </dgm:t>
    </dgm:pt>
    <dgm:pt modelId="{7D8006A5-06F9-4430-BDD1-B11B91C0449F}" type="parTrans" cxnId="{12908D1E-D988-4925-8DF3-8DAE01D1C4FF}">
      <dgm:prSet/>
      <dgm:spPr/>
      <dgm:t>
        <a:bodyPr/>
        <a:lstStyle/>
        <a:p>
          <a:pPr algn="l">
            <a:lnSpc>
              <a:spcPct val="100000"/>
            </a:lnSpc>
          </a:pPr>
          <a:endParaRPr lang="es-AR" sz="1600">
            <a:latin typeface="Arial" pitchFamily="34" charset="0"/>
            <a:cs typeface="Arial" pitchFamily="34" charset="0"/>
          </a:endParaRPr>
        </a:p>
      </dgm:t>
    </dgm:pt>
    <dgm:pt modelId="{78B70150-64F5-4992-A37C-D2767F0E8B03}" type="sibTrans" cxnId="{12908D1E-D988-4925-8DF3-8DAE01D1C4FF}">
      <dgm:prSet/>
      <dgm:spPr/>
      <dgm:t>
        <a:bodyPr/>
        <a:lstStyle/>
        <a:p>
          <a:pPr algn="l">
            <a:lnSpc>
              <a:spcPct val="100000"/>
            </a:lnSpc>
          </a:pPr>
          <a:endParaRPr lang="es-AR" sz="1600">
            <a:latin typeface="Arial" pitchFamily="34" charset="0"/>
            <a:cs typeface="Arial" pitchFamily="34" charset="0"/>
          </a:endParaRPr>
        </a:p>
      </dgm:t>
    </dgm:pt>
    <dgm:pt modelId="{7C16FA29-F2C4-4E6F-BA27-6C19099A23F2}">
      <dgm:prSet custT="1"/>
      <dgm:spPr>
        <a:solidFill>
          <a:schemeClr val="accent6">
            <a:lumMod val="50000"/>
          </a:schemeClr>
        </a:solidFill>
      </dgm:spPr>
      <dgm:t>
        <a:bodyPr/>
        <a:lstStyle/>
        <a:p>
          <a:pPr algn="l" rtl="0">
            <a:lnSpc>
              <a:spcPct val="100000"/>
            </a:lnSpc>
          </a:pPr>
          <a:r>
            <a:rPr lang="es-AR" sz="1600" dirty="0" smtClean="0">
              <a:latin typeface="Arial" pitchFamily="34" charset="0"/>
              <a:cs typeface="Arial" pitchFamily="34" charset="0"/>
            </a:rPr>
            <a:t>Más de 2 mil millones de perdidas</a:t>
          </a:r>
          <a:endParaRPr lang="es-AR" sz="1600" dirty="0">
            <a:solidFill>
              <a:schemeClr val="bg1"/>
            </a:solidFill>
            <a:latin typeface="Arial" pitchFamily="34" charset="0"/>
            <a:cs typeface="Arial" pitchFamily="34" charset="0"/>
          </a:endParaRPr>
        </a:p>
      </dgm:t>
    </dgm:pt>
    <dgm:pt modelId="{432B9086-9FAC-4B2E-BBDC-C73C9DC4FE1B}" type="parTrans" cxnId="{3BA9AB26-FF25-47B7-A52E-C4E4020FC787}">
      <dgm:prSet/>
      <dgm:spPr/>
      <dgm:t>
        <a:bodyPr/>
        <a:lstStyle/>
        <a:p>
          <a:pPr algn="l">
            <a:lnSpc>
              <a:spcPct val="100000"/>
            </a:lnSpc>
          </a:pPr>
          <a:endParaRPr lang="es-AR" sz="1600">
            <a:latin typeface="Arial" pitchFamily="34" charset="0"/>
            <a:cs typeface="Arial" pitchFamily="34" charset="0"/>
          </a:endParaRPr>
        </a:p>
      </dgm:t>
    </dgm:pt>
    <dgm:pt modelId="{19CAC6E3-C2B1-43FA-BF06-3A45866236CB}" type="sibTrans" cxnId="{3BA9AB26-FF25-47B7-A52E-C4E4020FC787}">
      <dgm:prSet/>
      <dgm:spPr/>
      <dgm:t>
        <a:bodyPr/>
        <a:lstStyle/>
        <a:p>
          <a:pPr algn="l">
            <a:lnSpc>
              <a:spcPct val="100000"/>
            </a:lnSpc>
          </a:pPr>
          <a:endParaRPr lang="es-AR" sz="1600">
            <a:latin typeface="Arial" pitchFamily="34" charset="0"/>
            <a:cs typeface="Arial" pitchFamily="34" charset="0"/>
          </a:endParaRPr>
        </a:p>
      </dgm:t>
    </dgm:pt>
    <dgm:pt modelId="{BC666CB5-DD2D-4BDC-9A61-B7D42A78DF96}">
      <dgm:prSet custT="1"/>
      <dgm:spPr>
        <a:solidFill>
          <a:schemeClr val="accent6">
            <a:lumMod val="50000"/>
          </a:schemeClr>
        </a:solidFill>
      </dgm:spPr>
      <dgm:t>
        <a:bodyPr/>
        <a:lstStyle/>
        <a:p>
          <a:pPr algn="l" rtl="0">
            <a:lnSpc>
              <a:spcPct val="100000"/>
            </a:lnSpc>
          </a:pPr>
          <a:r>
            <a:rPr lang="es-AR" sz="1600" dirty="0" smtClean="0">
              <a:latin typeface="Arial" pitchFamily="34" charset="0"/>
              <a:cs typeface="Arial" pitchFamily="34" charset="0"/>
            </a:rPr>
            <a:t>Se plantea expropiar  determinadas zonas </a:t>
          </a:r>
          <a:endParaRPr lang="es-AR" sz="1600" dirty="0">
            <a:solidFill>
              <a:schemeClr val="bg1"/>
            </a:solidFill>
            <a:latin typeface="Arial" pitchFamily="34" charset="0"/>
            <a:cs typeface="Arial" pitchFamily="34" charset="0"/>
          </a:endParaRPr>
        </a:p>
      </dgm:t>
    </dgm:pt>
    <dgm:pt modelId="{C39EAA1D-15A6-4849-981C-5EC337F27BC9}" type="sibTrans" cxnId="{8B2EACBB-3569-4206-AB61-AD5342F0EFDF}">
      <dgm:prSet/>
      <dgm:spPr/>
      <dgm:t>
        <a:bodyPr/>
        <a:lstStyle/>
        <a:p>
          <a:pPr algn="l">
            <a:lnSpc>
              <a:spcPct val="100000"/>
            </a:lnSpc>
          </a:pPr>
          <a:endParaRPr lang="es-AR" sz="1600">
            <a:latin typeface="Arial" pitchFamily="34" charset="0"/>
            <a:cs typeface="Arial" pitchFamily="34" charset="0"/>
          </a:endParaRPr>
        </a:p>
      </dgm:t>
    </dgm:pt>
    <dgm:pt modelId="{16ED4408-4460-4898-BB09-6B10886568C8}" type="parTrans" cxnId="{8B2EACBB-3569-4206-AB61-AD5342F0EFDF}">
      <dgm:prSet/>
      <dgm:spPr/>
      <dgm:t>
        <a:bodyPr/>
        <a:lstStyle/>
        <a:p>
          <a:pPr algn="l">
            <a:lnSpc>
              <a:spcPct val="100000"/>
            </a:lnSpc>
          </a:pPr>
          <a:endParaRPr lang="es-AR" sz="1600">
            <a:latin typeface="Arial" pitchFamily="34" charset="0"/>
            <a:cs typeface="Arial" pitchFamily="34" charset="0"/>
          </a:endParaRPr>
        </a:p>
      </dgm:t>
    </dgm:pt>
    <dgm:pt modelId="{66FB11BC-714D-4798-B8B8-71BD3D2FCE26}" type="pres">
      <dgm:prSet presAssocID="{654A2A88-6DC5-4C4E-9D14-0EBAD26B1609}" presName="Name0" presStyleCnt="0">
        <dgm:presLayoutVars>
          <dgm:chMax val="7"/>
          <dgm:chPref val="7"/>
          <dgm:dir/>
        </dgm:presLayoutVars>
      </dgm:prSet>
      <dgm:spPr/>
      <dgm:t>
        <a:bodyPr/>
        <a:lstStyle/>
        <a:p>
          <a:endParaRPr lang="es-AR"/>
        </a:p>
      </dgm:t>
    </dgm:pt>
    <dgm:pt modelId="{445467DF-4D26-4CD9-8E38-F2240727858E}" type="pres">
      <dgm:prSet presAssocID="{654A2A88-6DC5-4C4E-9D14-0EBAD26B1609}" presName="Name1" presStyleCnt="0"/>
      <dgm:spPr/>
    </dgm:pt>
    <dgm:pt modelId="{D5B90AA5-1AF4-47DD-AB3D-FDDB3772C815}" type="pres">
      <dgm:prSet presAssocID="{654A2A88-6DC5-4C4E-9D14-0EBAD26B1609}" presName="cycle" presStyleCnt="0"/>
      <dgm:spPr/>
    </dgm:pt>
    <dgm:pt modelId="{0D9BC70D-BC01-4CDC-B086-811F3394DD13}" type="pres">
      <dgm:prSet presAssocID="{654A2A88-6DC5-4C4E-9D14-0EBAD26B1609}" presName="srcNode" presStyleLbl="node1" presStyleIdx="0" presStyleCnt="4"/>
      <dgm:spPr/>
    </dgm:pt>
    <dgm:pt modelId="{E699A15F-FFD0-459D-B079-7B5027654683}" type="pres">
      <dgm:prSet presAssocID="{654A2A88-6DC5-4C4E-9D14-0EBAD26B1609}" presName="conn" presStyleLbl="parChTrans1D2" presStyleIdx="0" presStyleCnt="1"/>
      <dgm:spPr/>
      <dgm:t>
        <a:bodyPr/>
        <a:lstStyle/>
        <a:p>
          <a:endParaRPr lang="es-AR"/>
        </a:p>
      </dgm:t>
    </dgm:pt>
    <dgm:pt modelId="{88A0F0D0-3363-48D1-9868-7CC2A0470328}" type="pres">
      <dgm:prSet presAssocID="{654A2A88-6DC5-4C4E-9D14-0EBAD26B1609}" presName="extraNode" presStyleLbl="node1" presStyleIdx="0" presStyleCnt="4"/>
      <dgm:spPr/>
    </dgm:pt>
    <dgm:pt modelId="{44B962FA-D9F0-496E-B3D9-20712FF535BF}" type="pres">
      <dgm:prSet presAssocID="{654A2A88-6DC5-4C4E-9D14-0EBAD26B1609}" presName="dstNode" presStyleLbl="node1" presStyleIdx="0" presStyleCnt="4"/>
      <dgm:spPr/>
    </dgm:pt>
    <dgm:pt modelId="{78283F5A-3A2D-425F-B4EC-7C91B83EDA7C}" type="pres">
      <dgm:prSet presAssocID="{4AA78D02-7B74-4153-B990-F7B832FBF366}" presName="text_1" presStyleLbl="node1" presStyleIdx="0" presStyleCnt="4" custScaleY="104798">
        <dgm:presLayoutVars>
          <dgm:bulletEnabled val="1"/>
        </dgm:presLayoutVars>
      </dgm:prSet>
      <dgm:spPr/>
      <dgm:t>
        <a:bodyPr/>
        <a:lstStyle/>
        <a:p>
          <a:endParaRPr lang="es-AR"/>
        </a:p>
      </dgm:t>
    </dgm:pt>
    <dgm:pt modelId="{A79DE2A7-56A2-469E-8138-4D6A5F38D0D3}" type="pres">
      <dgm:prSet presAssocID="{4AA78D02-7B74-4153-B990-F7B832FBF366}" presName="accent_1" presStyleCnt="0"/>
      <dgm:spPr/>
    </dgm:pt>
    <dgm:pt modelId="{02D3130B-1FFB-4AEF-9F5D-00E0716491A8}" type="pres">
      <dgm:prSet presAssocID="{4AA78D02-7B74-4153-B990-F7B832FBF366}" presName="accentRepeatNode" presStyleLbl="solidFgAcc1" presStyleIdx="0" presStyleCnt="4"/>
      <dgm:spPr/>
    </dgm:pt>
    <dgm:pt modelId="{4C1EA67D-25C5-425E-8E96-EE75FD43AF28}" type="pres">
      <dgm:prSet presAssocID="{EBB8A963-0010-47C6-83A1-6895822F7D13}" presName="text_2" presStyleLbl="node1" presStyleIdx="1" presStyleCnt="4">
        <dgm:presLayoutVars>
          <dgm:bulletEnabled val="1"/>
        </dgm:presLayoutVars>
      </dgm:prSet>
      <dgm:spPr/>
      <dgm:t>
        <a:bodyPr/>
        <a:lstStyle/>
        <a:p>
          <a:endParaRPr lang="es-AR"/>
        </a:p>
      </dgm:t>
    </dgm:pt>
    <dgm:pt modelId="{989BE85C-D888-4ECB-A3FE-29B2801775D9}" type="pres">
      <dgm:prSet presAssocID="{EBB8A963-0010-47C6-83A1-6895822F7D13}" presName="accent_2" presStyleCnt="0"/>
      <dgm:spPr/>
    </dgm:pt>
    <dgm:pt modelId="{6FB0BC88-6D58-4CE7-9C84-DDB61EB11E83}" type="pres">
      <dgm:prSet presAssocID="{EBB8A963-0010-47C6-83A1-6895822F7D13}" presName="accentRepeatNode" presStyleLbl="solidFgAcc1" presStyleIdx="1" presStyleCnt="4"/>
      <dgm:spPr/>
    </dgm:pt>
    <dgm:pt modelId="{EE56D799-F152-4669-893A-2EA6ADD2456A}" type="pres">
      <dgm:prSet presAssocID="{7C16FA29-F2C4-4E6F-BA27-6C19099A23F2}" presName="text_3" presStyleLbl="node1" presStyleIdx="2" presStyleCnt="4">
        <dgm:presLayoutVars>
          <dgm:bulletEnabled val="1"/>
        </dgm:presLayoutVars>
      </dgm:prSet>
      <dgm:spPr/>
      <dgm:t>
        <a:bodyPr/>
        <a:lstStyle/>
        <a:p>
          <a:endParaRPr lang="es-AR"/>
        </a:p>
      </dgm:t>
    </dgm:pt>
    <dgm:pt modelId="{C0E5FAFE-C9E0-42E3-8947-96E256D052DB}" type="pres">
      <dgm:prSet presAssocID="{7C16FA29-F2C4-4E6F-BA27-6C19099A23F2}" presName="accent_3" presStyleCnt="0"/>
      <dgm:spPr/>
    </dgm:pt>
    <dgm:pt modelId="{068B273A-DB53-4B8E-929C-6C464744448F}" type="pres">
      <dgm:prSet presAssocID="{7C16FA29-F2C4-4E6F-BA27-6C19099A23F2}" presName="accentRepeatNode" presStyleLbl="solidFgAcc1" presStyleIdx="2" presStyleCnt="4"/>
      <dgm:spPr/>
    </dgm:pt>
    <dgm:pt modelId="{1104D643-54CF-4FED-804F-DFD02EA4804E}" type="pres">
      <dgm:prSet presAssocID="{BC666CB5-DD2D-4BDC-9A61-B7D42A78DF96}" presName="text_4" presStyleLbl="node1" presStyleIdx="3" presStyleCnt="4">
        <dgm:presLayoutVars>
          <dgm:bulletEnabled val="1"/>
        </dgm:presLayoutVars>
      </dgm:prSet>
      <dgm:spPr/>
      <dgm:t>
        <a:bodyPr/>
        <a:lstStyle/>
        <a:p>
          <a:endParaRPr lang="es-AR"/>
        </a:p>
      </dgm:t>
    </dgm:pt>
    <dgm:pt modelId="{7AD8D0BE-A3D2-41B2-A311-0237A0AA4492}" type="pres">
      <dgm:prSet presAssocID="{BC666CB5-DD2D-4BDC-9A61-B7D42A78DF96}" presName="accent_4" presStyleCnt="0"/>
      <dgm:spPr/>
    </dgm:pt>
    <dgm:pt modelId="{EDC8A4C2-63E4-45A6-AD4C-39C7BFFAB112}" type="pres">
      <dgm:prSet presAssocID="{BC666CB5-DD2D-4BDC-9A61-B7D42A78DF96}" presName="accentRepeatNode" presStyleLbl="solidFgAcc1" presStyleIdx="3" presStyleCnt="4"/>
      <dgm:spPr/>
    </dgm:pt>
  </dgm:ptLst>
  <dgm:cxnLst>
    <dgm:cxn modelId="{42236955-923B-4A6C-A9D3-5E717BF006AE}" srcId="{654A2A88-6DC5-4C4E-9D14-0EBAD26B1609}" destId="{4AA78D02-7B74-4153-B990-F7B832FBF366}" srcOrd="0" destOrd="0" parTransId="{47A215BA-874B-4EAF-B9A9-757335C99F8D}" sibTransId="{DBD92B24-D043-44DC-AD4E-26115887C89D}"/>
    <dgm:cxn modelId="{AE541E2C-46C5-4407-A2C6-80E0D45DDE0C}" type="presOf" srcId="{BC666CB5-DD2D-4BDC-9A61-B7D42A78DF96}" destId="{1104D643-54CF-4FED-804F-DFD02EA4804E}" srcOrd="0" destOrd="0" presId="urn:microsoft.com/office/officeart/2008/layout/VerticalCurvedList"/>
    <dgm:cxn modelId="{2A8BE470-1672-400B-9506-B618C4F0E86E}" type="presOf" srcId="{4AA78D02-7B74-4153-B990-F7B832FBF366}" destId="{78283F5A-3A2D-425F-B4EC-7C91B83EDA7C}" srcOrd="0" destOrd="0" presId="urn:microsoft.com/office/officeart/2008/layout/VerticalCurvedList"/>
    <dgm:cxn modelId="{12908D1E-D988-4925-8DF3-8DAE01D1C4FF}" srcId="{654A2A88-6DC5-4C4E-9D14-0EBAD26B1609}" destId="{EBB8A963-0010-47C6-83A1-6895822F7D13}" srcOrd="1" destOrd="0" parTransId="{7D8006A5-06F9-4430-BDD1-B11B91C0449F}" sibTransId="{78B70150-64F5-4992-A37C-D2767F0E8B03}"/>
    <dgm:cxn modelId="{A7BB1700-26D0-4CF0-BC56-9BB77022D6F5}" type="presOf" srcId="{7C16FA29-F2C4-4E6F-BA27-6C19099A23F2}" destId="{EE56D799-F152-4669-893A-2EA6ADD2456A}" srcOrd="0" destOrd="0" presId="urn:microsoft.com/office/officeart/2008/layout/VerticalCurvedList"/>
    <dgm:cxn modelId="{3D9A14EF-7115-442C-8024-4147B6F6A329}" type="presOf" srcId="{DBD92B24-D043-44DC-AD4E-26115887C89D}" destId="{E699A15F-FFD0-459D-B079-7B5027654683}" srcOrd="0" destOrd="0" presId="urn:microsoft.com/office/officeart/2008/layout/VerticalCurvedList"/>
    <dgm:cxn modelId="{430CAD2D-4876-46E0-AABF-41B417DA54F6}" type="presOf" srcId="{654A2A88-6DC5-4C4E-9D14-0EBAD26B1609}" destId="{66FB11BC-714D-4798-B8B8-71BD3D2FCE26}" srcOrd="0" destOrd="0" presId="urn:microsoft.com/office/officeart/2008/layout/VerticalCurvedList"/>
    <dgm:cxn modelId="{3BA9AB26-FF25-47B7-A52E-C4E4020FC787}" srcId="{654A2A88-6DC5-4C4E-9D14-0EBAD26B1609}" destId="{7C16FA29-F2C4-4E6F-BA27-6C19099A23F2}" srcOrd="2" destOrd="0" parTransId="{432B9086-9FAC-4B2E-BBDC-C73C9DC4FE1B}" sibTransId="{19CAC6E3-C2B1-43FA-BF06-3A45866236CB}"/>
    <dgm:cxn modelId="{FCABA7BE-B4D2-451C-BDBA-E19C888B7275}" type="presOf" srcId="{EBB8A963-0010-47C6-83A1-6895822F7D13}" destId="{4C1EA67D-25C5-425E-8E96-EE75FD43AF28}" srcOrd="0" destOrd="0" presId="urn:microsoft.com/office/officeart/2008/layout/VerticalCurvedList"/>
    <dgm:cxn modelId="{8B2EACBB-3569-4206-AB61-AD5342F0EFDF}" srcId="{654A2A88-6DC5-4C4E-9D14-0EBAD26B1609}" destId="{BC666CB5-DD2D-4BDC-9A61-B7D42A78DF96}" srcOrd="3" destOrd="0" parTransId="{16ED4408-4460-4898-BB09-6B10886568C8}" sibTransId="{C39EAA1D-15A6-4849-981C-5EC337F27BC9}"/>
    <dgm:cxn modelId="{7E81736E-75B2-4749-920E-6568453E5A3A}" type="presParOf" srcId="{66FB11BC-714D-4798-B8B8-71BD3D2FCE26}" destId="{445467DF-4D26-4CD9-8E38-F2240727858E}" srcOrd="0" destOrd="0" presId="urn:microsoft.com/office/officeart/2008/layout/VerticalCurvedList"/>
    <dgm:cxn modelId="{88ED21C5-4865-4E7D-BE65-204AFB453285}" type="presParOf" srcId="{445467DF-4D26-4CD9-8E38-F2240727858E}" destId="{D5B90AA5-1AF4-47DD-AB3D-FDDB3772C815}" srcOrd="0" destOrd="0" presId="urn:microsoft.com/office/officeart/2008/layout/VerticalCurvedList"/>
    <dgm:cxn modelId="{6619027E-0BDB-4556-A462-B47750DD398C}" type="presParOf" srcId="{D5B90AA5-1AF4-47DD-AB3D-FDDB3772C815}" destId="{0D9BC70D-BC01-4CDC-B086-811F3394DD13}" srcOrd="0" destOrd="0" presId="urn:microsoft.com/office/officeart/2008/layout/VerticalCurvedList"/>
    <dgm:cxn modelId="{6E12F546-9975-4558-9A5C-4FFA213E71AC}" type="presParOf" srcId="{D5B90AA5-1AF4-47DD-AB3D-FDDB3772C815}" destId="{E699A15F-FFD0-459D-B079-7B5027654683}" srcOrd="1" destOrd="0" presId="urn:microsoft.com/office/officeart/2008/layout/VerticalCurvedList"/>
    <dgm:cxn modelId="{6D6286AA-9C45-4A94-92D8-070B67C7C0E1}" type="presParOf" srcId="{D5B90AA5-1AF4-47DD-AB3D-FDDB3772C815}" destId="{88A0F0D0-3363-48D1-9868-7CC2A0470328}" srcOrd="2" destOrd="0" presId="urn:microsoft.com/office/officeart/2008/layout/VerticalCurvedList"/>
    <dgm:cxn modelId="{C654FDD6-DADD-44BC-97A4-D576A5895CED}" type="presParOf" srcId="{D5B90AA5-1AF4-47DD-AB3D-FDDB3772C815}" destId="{44B962FA-D9F0-496E-B3D9-20712FF535BF}" srcOrd="3" destOrd="0" presId="urn:microsoft.com/office/officeart/2008/layout/VerticalCurvedList"/>
    <dgm:cxn modelId="{898B0CD7-F50E-41CC-95D1-EEE03FFBE8CA}" type="presParOf" srcId="{445467DF-4D26-4CD9-8E38-F2240727858E}" destId="{78283F5A-3A2D-425F-B4EC-7C91B83EDA7C}" srcOrd="1" destOrd="0" presId="urn:microsoft.com/office/officeart/2008/layout/VerticalCurvedList"/>
    <dgm:cxn modelId="{544A933F-62FF-4B2D-B15F-FA60057F4C27}" type="presParOf" srcId="{445467DF-4D26-4CD9-8E38-F2240727858E}" destId="{A79DE2A7-56A2-469E-8138-4D6A5F38D0D3}" srcOrd="2" destOrd="0" presId="urn:microsoft.com/office/officeart/2008/layout/VerticalCurvedList"/>
    <dgm:cxn modelId="{8A51C1FF-B2EC-4174-B2AA-5B6282720830}" type="presParOf" srcId="{A79DE2A7-56A2-469E-8138-4D6A5F38D0D3}" destId="{02D3130B-1FFB-4AEF-9F5D-00E0716491A8}" srcOrd="0" destOrd="0" presId="urn:microsoft.com/office/officeart/2008/layout/VerticalCurvedList"/>
    <dgm:cxn modelId="{32952E7B-7330-4860-A16B-A6E044D1F142}" type="presParOf" srcId="{445467DF-4D26-4CD9-8E38-F2240727858E}" destId="{4C1EA67D-25C5-425E-8E96-EE75FD43AF28}" srcOrd="3" destOrd="0" presId="urn:microsoft.com/office/officeart/2008/layout/VerticalCurvedList"/>
    <dgm:cxn modelId="{1F3D197A-8DD1-4565-996B-BE59287A915E}" type="presParOf" srcId="{445467DF-4D26-4CD9-8E38-F2240727858E}" destId="{989BE85C-D888-4ECB-A3FE-29B2801775D9}" srcOrd="4" destOrd="0" presId="urn:microsoft.com/office/officeart/2008/layout/VerticalCurvedList"/>
    <dgm:cxn modelId="{26F99E68-A53F-48E5-836F-5BFBE6C657A5}" type="presParOf" srcId="{989BE85C-D888-4ECB-A3FE-29B2801775D9}" destId="{6FB0BC88-6D58-4CE7-9C84-DDB61EB11E83}" srcOrd="0" destOrd="0" presId="urn:microsoft.com/office/officeart/2008/layout/VerticalCurvedList"/>
    <dgm:cxn modelId="{199DEC00-E8DF-47D2-9155-5FBA0E41EC5A}" type="presParOf" srcId="{445467DF-4D26-4CD9-8E38-F2240727858E}" destId="{EE56D799-F152-4669-893A-2EA6ADD2456A}" srcOrd="5" destOrd="0" presId="urn:microsoft.com/office/officeart/2008/layout/VerticalCurvedList"/>
    <dgm:cxn modelId="{4C58DEAC-F697-4AB9-975C-F45F5BABB451}" type="presParOf" srcId="{445467DF-4D26-4CD9-8E38-F2240727858E}" destId="{C0E5FAFE-C9E0-42E3-8947-96E256D052DB}" srcOrd="6" destOrd="0" presId="urn:microsoft.com/office/officeart/2008/layout/VerticalCurvedList"/>
    <dgm:cxn modelId="{9F4722EE-E6FA-4270-9164-CA6E85862280}" type="presParOf" srcId="{C0E5FAFE-C9E0-42E3-8947-96E256D052DB}" destId="{068B273A-DB53-4B8E-929C-6C464744448F}" srcOrd="0" destOrd="0" presId="urn:microsoft.com/office/officeart/2008/layout/VerticalCurvedList"/>
    <dgm:cxn modelId="{084A5B0A-1D06-4DE9-8387-A48C52C8A8F0}" type="presParOf" srcId="{445467DF-4D26-4CD9-8E38-F2240727858E}" destId="{1104D643-54CF-4FED-804F-DFD02EA4804E}" srcOrd="7" destOrd="0" presId="urn:microsoft.com/office/officeart/2008/layout/VerticalCurvedList"/>
    <dgm:cxn modelId="{27961E15-B6F8-4523-A173-1EA7DBD4B777}" type="presParOf" srcId="{445467DF-4D26-4CD9-8E38-F2240727858E}" destId="{7AD8D0BE-A3D2-41B2-A311-0237A0AA4492}" srcOrd="8" destOrd="0" presId="urn:microsoft.com/office/officeart/2008/layout/VerticalCurvedList"/>
    <dgm:cxn modelId="{59815E3D-0247-484D-A318-6BEABDBE9FFB}" type="presParOf" srcId="{7AD8D0BE-A3D2-41B2-A311-0237A0AA4492}" destId="{EDC8A4C2-63E4-45A6-AD4C-39C7BFFAB112}"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654A2A88-6DC5-4C4E-9D14-0EBAD26B1609}" type="doc">
      <dgm:prSet loTypeId="urn:microsoft.com/office/officeart/2008/layout/VerticalCurvedList" loCatId="list" qsTypeId="urn:microsoft.com/office/officeart/2005/8/quickstyle/simple1" qsCatId="simple" csTypeId="urn:microsoft.com/office/officeart/2005/8/colors/accent1_2" csCatId="accent1" phldr="1"/>
      <dgm:spPr/>
      <dgm:t>
        <a:bodyPr/>
        <a:lstStyle/>
        <a:p>
          <a:endParaRPr lang="es-AR"/>
        </a:p>
      </dgm:t>
    </dgm:pt>
    <dgm:pt modelId="{BC089D1C-678D-4A55-99AB-6F6ADE1AECEF}">
      <dgm:prSet custT="1"/>
      <dgm:spPr>
        <a:solidFill>
          <a:schemeClr val="accent6">
            <a:lumMod val="50000"/>
          </a:schemeClr>
        </a:solidFill>
      </dgm:spPr>
      <dgm:t>
        <a:bodyPr/>
        <a:lstStyle/>
        <a:p>
          <a:pPr rtl="0">
            <a:lnSpc>
              <a:spcPct val="100000"/>
            </a:lnSpc>
          </a:pPr>
          <a:r>
            <a:rPr lang="es-AR" sz="1600" b="0" dirty="0" smtClean="0">
              <a:solidFill>
                <a:schemeClr val="bg1"/>
              </a:solidFill>
              <a:latin typeface="Arial" pitchFamily="34" charset="0"/>
              <a:cs typeface="Arial" pitchFamily="34" charset="0"/>
            </a:rPr>
            <a:t>Se expropia por la emergencia o por el fracaso de las políticas urbanas ?</a:t>
          </a:r>
          <a:endParaRPr lang="es-AR" sz="1600" b="0" dirty="0">
            <a:solidFill>
              <a:schemeClr val="bg1"/>
            </a:solidFill>
            <a:latin typeface="Arial" pitchFamily="34" charset="0"/>
            <a:cs typeface="Arial" pitchFamily="34" charset="0"/>
          </a:endParaRPr>
        </a:p>
      </dgm:t>
    </dgm:pt>
    <dgm:pt modelId="{4573639D-E986-4516-BFF3-3C06060C98C6}" type="parTrans" cxnId="{D7B1A984-9313-4C65-A88F-6E25AB3AB02B}">
      <dgm:prSet/>
      <dgm:spPr/>
      <dgm:t>
        <a:bodyPr/>
        <a:lstStyle/>
        <a:p>
          <a:pPr>
            <a:lnSpc>
              <a:spcPct val="100000"/>
            </a:lnSpc>
          </a:pPr>
          <a:endParaRPr lang="es-AR"/>
        </a:p>
      </dgm:t>
    </dgm:pt>
    <dgm:pt modelId="{5F263AB7-47E7-4986-AF8E-9ED4A08FB401}" type="sibTrans" cxnId="{D7B1A984-9313-4C65-A88F-6E25AB3AB02B}">
      <dgm:prSet/>
      <dgm:spPr/>
      <dgm:t>
        <a:bodyPr/>
        <a:lstStyle/>
        <a:p>
          <a:pPr>
            <a:lnSpc>
              <a:spcPct val="100000"/>
            </a:lnSpc>
          </a:pPr>
          <a:endParaRPr lang="es-AR"/>
        </a:p>
      </dgm:t>
    </dgm:pt>
    <dgm:pt modelId="{66FB11BC-714D-4798-B8B8-71BD3D2FCE26}" type="pres">
      <dgm:prSet presAssocID="{654A2A88-6DC5-4C4E-9D14-0EBAD26B1609}" presName="Name0" presStyleCnt="0">
        <dgm:presLayoutVars>
          <dgm:chMax val="7"/>
          <dgm:chPref val="7"/>
          <dgm:dir/>
        </dgm:presLayoutVars>
      </dgm:prSet>
      <dgm:spPr/>
      <dgm:t>
        <a:bodyPr/>
        <a:lstStyle/>
        <a:p>
          <a:endParaRPr lang="es-AR"/>
        </a:p>
      </dgm:t>
    </dgm:pt>
    <dgm:pt modelId="{445467DF-4D26-4CD9-8E38-F2240727858E}" type="pres">
      <dgm:prSet presAssocID="{654A2A88-6DC5-4C4E-9D14-0EBAD26B1609}" presName="Name1" presStyleCnt="0"/>
      <dgm:spPr/>
    </dgm:pt>
    <dgm:pt modelId="{D5B90AA5-1AF4-47DD-AB3D-FDDB3772C815}" type="pres">
      <dgm:prSet presAssocID="{654A2A88-6DC5-4C4E-9D14-0EBAD26B1609}" presName="cycle" presStyleCnt="0"/>
      <dgm:spPr/>
    </dgm:pt>
    <dgm:pt modelId="{0D9BC70D-BC01-4CDC-B086-811F3394DD13}" type="pres">
      <dgm:prSet presAssocID="{654A2A88-6DC5-4C4E-9D14-0EBAD26B1609}" presName="srcNode" presStyleLbl="node1" presStyleIdx="0" presStyleCnt="1"/>
      <dgm:spPr/>
    </dgm:pt>
    <dgm:pt modelId="{E699A15F-FFD0-459D-B079-7B5027654683}" type="pres">
      <dgm:prSet presAssocID="{654A2A88-6DC5-4C4E-9D14-0EBAD26B1609}" presName="conn" presStyleLbl="parChTrans1D2" presStyleIdx="0" presStyleCnt="1"/>
      <dgm:spPr/>
      <dgm:t>
        <a:bodyPr/>
        <a:lstStyle/>
        <a:p>
          <a:endParaRPr lang="es-AR"/>
        </a:p>
      </dgm:t>
    </dgm:pt>
    <dgm:pt modelId="{88A0F0D0-3363-48D1-9868-7CC2A0470328}" type="pres">
      <dgm:prSet presAssocID="{654A2A88-6DC5-4C4E-9D14-0EBAD26B1609}" presName="extraNode" presStyleLbl="node1" presStyleIdx="0" presStyleCnt="1"/>
      <dgm:spPr/>
    </dgm:pt>
    <dgm:pt modelId="{44B962FA-D9F0-496E-B3D9-20712FF535BF}" type="pres">
      <dgm:prSet presAssocID="{654A2A88-6DC5-4C4E-9D14-0EBAD26B1609}" presName="dstNode" presStyleLbl="node1" presStyleIdx="0" presStyleCnt="1"/>
      <dgm:spPr/>
    </dgm:pt>
    <dgm:pt modelId="{B45C0B21-DD43-47B4-AC13-16999075C657}" type="pres">
      <dgm:prSet presAssocID="{BC089D1C-678D-4A55-99AB-6F6ADE1AECEF}" presName="text_1" presStyleLbl="node1" presStyleIdx="0" presStyleCnt="1" custLinFactNeighborX="1215" custLinFactNeighborY="-1247">
        <dgm:presLayoutVars>
          <dgm:bulletEnabled val="1"/>
        </dgm:presLayoutVars>
      </dgm:prSet>
      <dgm:spPr/>
      <dgm:t>
        <a:bodyPr/>
        <a:lstStyle/>
        <a:p>
          <a:endParaRPr lang="es-AR"/>
        </a:p>
      </dgm:t>
    </dgm:pt>
    <dgm:pt modelId="{6E79FAEC-2302-48C9-8BDC-07AD3850F691}" type="pres">
      <dgm:prSet presAssocID="{BC089D1C-678D-4A55-99AB-6F6ADE1AECEF}" presName="accent_1" presStyleCnt="0"/>
      <dgm:spPr/>
    </dgm:pt>
    <dgm:pt modelId="{93C9C331-D82C-43E6-83CD-B3C4C835293B}" type="pres">
      <dgm:prSet presAssocID="{BC089D1C-678D-4A55-99AB-6F6ADE1AECEF}" presName="accentRepeatNode" presStyleLbl="solidFgAcc1" presStyleIdx="0" presStyleCnt="1"/>
      <dgm:spPr/>
    </dgm:pt>
  </dgm:ptLst>
  <dgm:cxnLst>
    <dgm:cxn modelId="{1B808F4F-D8B8-4588-8FBC-F833DDD6362E}" type="presOf" srcId="{654A2A88-6DC5-4C4E-9D14-0EBAD26B1609}" destId="{66FB11BC-714D-4798-B8B8-71BD3D2FCE26}" srcOrd="0" destOrd="0" presId="urn:microsoft.com/office/officeart/2008/layout/VerticalCurvedList"/>
    <dgm:cxn modelId="{40F8FEE6-112D-4D24-9754-16082FB07F09}" type="presOf" srcId="{BC089D1C-678D-4A55-99AB-6F6ADE1AECEF}" destId="{B45C0B21-DD43-47B4-AC13-16999075C657}" srcOrd="0" destOrd="0" presId="urn:microsoft.com/office/officeart/2008/layout/VerticalCurvedList"/>
    <dgm:cxn modelId="{D7B1A984-9313-4C65-A88F-6E25AB3AB02B}" srcId="{654A2A88-6DC5-4C4E-9D14-0EBAD26B1609}" destId="{BC089D1C-678D-4A55-99AB-6F6ADE1AECEF}" srcOrd="0" destOrd="0" parTransId="{4573639D-E986-4516-BFF3-3C06060C98C6}" sibTransId="{5F263AB7-47E7-4986-AF8E-9ED4A08FB401}"/>
    <dgm:cxn modelId="{D5D20F41-35B0-4213-AE42-AF1B58C43EA8}" type="presOf" srcId="{5F263AB7-47E7-4986-AF8E-9ED4A08FB401}" destId="{E699A15F-FFD0-459D-B079-7B5027654683}" srcOrd="0" destOrd="0" presId="urn:microsoft.com/office/officeart/2008/layout/VerticalCurvedList"/>
    <dgm:cxn modelId="{93D6EE4F-626A-4B5A-A269-27518ECDB387}" type="presParOf" srcId="{66FB11BC-714D-4798-B8B8-71BD3D2FCE26}" destId="{445467DF-4D26-4CD9-8E38-F2240727858E}" srcOrd="0" destOrd="0" presId="urn:microsoft.com/office/officeart/2008/layout/VerticalCurvedList"/>
    <dgm:cxn modelId="{88D07DBD-3A86-4011-ACC3-4143E860A7F9}" type="presParOf" srcId="{445467DF-4D26-4CD9-8E38-F2240727858E}" destId="{D5B90AA5-1AF4-47DD-AB3D-FDDB3772C815}" srcOrd="0" destOrd="0" presId="urn:microsoft.com/office/officeart/2008/layout/VerticalCurvedList"/>
    <dgm:cxn modelId="{F975F747-D6FA-4478-9083-FF5DDD5ED76F}" type="presParOf" srcId="{D5B90AA5-1AF4-47DD-AB3D-FDDB3772C815}" destId="{0D9BC70D-BC01-4CDC-B086-811F3394DD13}" srcOrd="0" destOrd="0" presId="urn:microsoft.com/office/officeart/2008/layout/VerticalCurvedList"/>
    <dgm:cxn modelId="{3F1BA403-1996-4097-B3A4-1D7DC16E0D6A}" type="presParOf" srcId="{D5B90AA5-1AF4-47DD-AB3D-FDDB3772C815}" destId="{E699A15F-FFD0-459D-B079-7B5027654683}" srcOrd="1" destOrd="0" presId="urn:microsoft.com/office/officeart/2008/layout/VerticalCurvedList"/>
    <dgm:cxn modelId="{92F96794-9A82-40D4-85A4-FE4B72DB643E}" type="presParOf" srcId="{D5B90AA5-1AF4-47DD-AB3D-FDDB3772C815}" destId="{88A0F0D0-3363-48D1-9868-7CC2A0470328}" srcOrd="2" destOrd="0" presId="urn:microsoft.com/office/officeart/2008/layout/VerticalCurvedList"/>
    <dgm:cxn modelId="{38FD38B6-ABE7-4236-AFF0-2AFCC12AD00B}" type="presParOf" srcId="{D5B90AA5-1AF4-47DD-AB3D-FDDB3772C815}" destId="{44B962FA-D9F0-496E-B3D9-20712FF535BF}" srcOrd="3" destOrd="0" presId="urn:microsoft.com/office/officeart/2008/layout/VerticalCurvedList"/>
    <dgm:cxn modelId="{B4C8848A-C284-48A6-9320-47ACB5403DAD}" type="presParOf" srcId="{445467DF-4D26-4CD9-8E38-F2240727858E}" destId="{B45C0B21-DD43-47B4-AC13-16999075C657}" srcOrd="1" destOrd="0" presId="urn:microsoft.com/office/officeart/2008/layout/VerticalCurvedList"/>
    <dgm:cxn modelId="{8F4E0F88-870D-41E8-9174-1C47EF9B8419}" type="presParOf" srcId="{445467DF-4D26-4CD9-8E38-F2240727858E}" destId="{6E79FAEC-2302-48C9-8BDC-07AD3850F691}" srcOrd="2" destOrd="0" presId="urn:microsoft.com/office/officeart/2008/layout/VerticalCurvedList"/>
    <dgm:cxn modelId="{E0ED2E33-69FB-4FD5-8126-F893F9E4E52B}" type="presParOf" srcId="{6E79FAEC-2302-48C9-8BDC-07AD3850F691}" destId="{93C9C331-D82C-43E6-83CD-B3C4C835293B}"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654A2A88-6DC5-4C4E-9D14-0EBAD26B1609}" type="doc">
      <dgm:prSet loTypeId="urn:microsoft.com/office/officeart/2008/layout/VerticalCurvedList" loCatId="list" qsTypeId="urn:microsoft.com/office/officeart/2005/8/quickstyle/simple1" qsCatId="simple" csTypeId="urn:microsoft.com/office/officeart/2005/8/colors/accent1_2" csCatId="accent1" phldr="1"/>
      <dgm:spPr/>
      <dgm:t>
        <a:bodyPr/>
        <a:lstStyle/>
        <a:p>
          <a:endParaRPr lang="es-AR"/>
        </a:p>
      </dgm:t>
    </dgm:pt>
    <dgm:pt modelId="{BC089D1C-678D-4A55-99AB-6F6ADE1AECEF}">
      <dgm:prSet custT="1"/>
      <dgm:spPr>
        <a:solidFill>
          <a:schemeClr val="accent6">
            <a:lumMod val="50000"/>
          </a:schemeClr>
        </a:solidFill>
      </dgm:spPr>
      <dgm:t>
        <a:bodyPr/>
        <a:lstStyle/>
        <a:p>
          <a:pPr rtl="0">
            <a:lnSpc>
              <a:spcPct val="100000"/>
            </a:lnSpc>
          </a:pPr>
          <a:r>
            <a:rPr lang="es-AR" sz="1600" b="0" dirty="0" smtClean="0">
              <a:solidFill>
                <a:schemeClr val="bg1"/>
              </a:solidFill>
              <a:latin typeface="Arial" pitchFamily="34" charset="0"/>
              <a:cs typeface="Arial" pitchFamily="34" charset="0"/>
            </a:rPr>
            <a:t>Nuevas problemáticas causadas por hechos naturales </a:t>
          </a:r>
          <a:endParaRPr lang="es-AR" sz="1600" b="0" dirty="0">
            <a:solidFill>
              <a:schemeClr val="bg1"/>
            </a:solidFill>
            <a:latin typeface="Arial" pitchFamily="34" charset="0"/>
            <a:cs typeface="Arial" pitchFamily="34" charset="0"/>
          </a:endParaRPr>
        </a:p>
      </dgm:t>
    </dgm:pt>
    <dgm:pt modelId="{4573639D-E986-4516-BFF3-3C06060C98C6}" type="parTrans" cxnId="{D7B1A984-9313-4C65-A88F-6E25AB3AB02B}">
      <dgm:prSet/>
      <dgm:spPr/>
      <dgm:t>
        <a:bodyPr/>
        <a:lstStyle/>
        <a:p>
          <a:pPr>
            <a:lnSpc>
              <a:spcPct val="100000"/>
            </a:lnSpc>
          </a:pPr>
          <a:endParaRPr lang="es-AR"/>
        </a:p>
      </dgm:t>
    </dgm:pt>
    <dgm:pt modelId="{5F263AB7-47E7-4986-AF8E-9ED4A08FB401}" type="sibTrans" cxnId="{D7B1A984-9313-4C65-A88F-6E25AB3AB02B}">
      <dgm:prSet/>
      <dgm:spPr/>
      <dgm:t>
        <a:bodyPr/>
        <a:lstStyle/>
        <a:p>
          <a:pPr>
            <a:lnSpc>
              <a:spcPct val="100000"/>
            </a:lnSpc>
          </a:pPr>
          <a:endParaRPr lang="es-AR"/>
        </a:p>
      </dgm:t>
    </dgm:pt>
    <dgm:pt modelId="{66FB11BC-714D-4798-B8B8-71BD3D2FCE26}" type="pres">
      <dgm:prSet presAssocID="{654A2A88-6DC5-4C4E-9D14-0EBAD26B1609}" presName="Name0" presStyleCnt="0">
        <dgm:presLayoutVars>
          <dgm:chMax val="7"/>
          <dgm:chPref val="7"/>
          <dgm:dir/>
        </dgm:presLayoutVars>
      </dgm:prSet>
      <dgm:spPr/>
      <dgm:t>
        <a:bodyPr/>
        <a:lstStyle/>
        <a:p>
          <a:endParaRPr lang="es-AR"/>
        </a:p>
      </dgm:t>
    </dgm:pt>
    <dgm:pt modelId="{445467DF-4D26-4CD9-8E38-F2240727858E}" type="pres">
      <dgm:prSet presAssocID="{654A2A88-6DC5-4C4E-9D14-0EBAD26B1609}" presName="Name1" presStyleCnt="0"/>
      <dgm:spPr/>
    </dgm:pt>
    <dgm:pt modelId="{D5B90AA5-1AF4-47DD-AB3D-FDDB3772C815}" type="pres">
      <dgm:prSet presAssocID="{654A2A88-6DC5-4C4E-9D14-0EBAD26B1609}" presName="cycle" presStyleCnt="0"/>
      <dgm:spPr/>
    </dgm:pt>
    <dgm:pt modelId="{0D9BC70D-BC01-4CDC-B086-811F3394DD13}" type="pres">
      <dgm:prSet presAssocID="{654A2A88-6DC5-4C4E-9D14-0EBAD26B1609}" presName="srcNode" presStyleLbl="node1" presStyleIdx="0" presStyleCnt="1"/>
      <dgm:spPr/>
    </dgm:pt>
    <dgm:pt modelId="{E699A15F-FFD0-459D-B079-7B5027654683}" type="pres">
      <dgm:prSet presAssocID="{654A2A88-6DC5-4C4E-9D14-0EBAD26B1609}" presName="conn" presStyleLbl="parChTrans1D2" presStyleIdx="0" presStyleCnt="1"/>
      <dgm:spPr/>
      <dgm:t>
        <a:bodyPr/>
        <a:lstStyle/>
        <a:p>
          <a:endParaRPr lang="es-AR"/>
        </a:p>
      </dgm:t>
    </dgm:pt>
    <dgm:pt modelId="{88A0F0D0-3363-48D1-9868-7CC2A0470328}" type="pres">
      <dgm:prSet presAssocID="{654A2A88-6DC5-4C4E-9D14-0EBAD26B1609}" presName="extraNode" presStyleLbl="node1" presStyleIdx="0" presStyleCnt="1"/>
      <dgm:spPr/>
    </dgm:pt>
    <dgm:pt modelId="{44B962FA-D9F0-496E-B3D9-20712FF535BF}" type="pres">
      <dgm:prSet presAssocID="{654A2A88-6DC5-4C4E-9D14-0EBAD26B1609}" presName="dstNode" presStyleLbl="node1" presStyleIdx="0" presStyleCnt="1"/>
      <dgm:spPr/>
    </dgm:pt>
    <dgm:pt modelId="{B45C0B21-DD43-47B4-AC13-16999075C657}" type="pres">
      <dgm:prSet presAssocID="{BC089D1C-678D-4A55-99AB-6F6ADE1AECEF}" presName="text_1" presStyleLbl="node1" presStyleIdx="0" presStyleCnt="1" custLinFactNeighborX="1215" custLinFactNeighborY="-1247">
        <dgm:presLayoutVars>
          <dgm:bulletEnabled val="1"/>
        </dgm:presLayoutVars>
      </dgm:prSet>
      <dgm:spPr/>
      <dgm:t>
        <a:bodyPr/>
        <a:lstStyle/>
        <a:p>
          <a:endParaRPr lang="es-AR"/>
        </a:p>
      </dgm:t>
    </dgm:pt>
    <dgm:pt modelId="{6E79FAEC-2302-48C9-8BDC-07AD3850F691}" type="pres">
      <dgm:prSet presAssocID="{BC089D1C-678D-4A55-99AB-6F6ADE1AECEF}" presName="accent_1" presStyleCnt="0"/>
      <dgm:spPr/>
    </dgm:pt>
    <dgm:pt modelId="{93C9C331-D82C-43E6-83CD-B3C4C835293B}" type="pres">
      <dgm:prSet presAssocID="{BC089D1C-678D-4A55-99AB-6F6ADE1AECEF}" presName="accentRepeatNode" presStyleLbl="solidFgAcc1" presStyleIdx="0" presStyleCnt="1"/>
      <dgm:spPr/>
    </dgm:pt>
  </dgm:ptLst>
  <dgm:cxnLst>
    <dgm:cxn modelId="{854382EE-7EE2-49A5-9371-C0265CE7988A}" type="presOf" srcId="{654A2A88-6DC5-4C4E-9D14-0EBAD26B1609}" destId="{66FB11BC-714D-4798-B8B8-71BD3D2FCE26}" srcOrd="0" destOrd="0" presId="urn:microsoft.com/office/officeart/2008/layout/VerticalCurvedList"/>
    <dgm:cxn modelId="{D7B1A984-9313-4C65-A88F-6E25AB3AB02B}" srcId="{654A2A88-6DC5-4C4E-9D14-0EBAD26B1609}" destId="{BC089D1C-678D-4A55-99AB-6F6ADE1AECEF}" srcOrd="0" destOrd="0" parTransId="{4573639D-E986-4516-BFF3-3C06060C98C6}" sibTransId="{5F263AB7-47E7-4986-AF8E-9ED4A08FB401}"/>
    <dgm:cxn modelId="{A3C595B6-EA3C-4672-9173-9DE04B4DE3C9}" type="presOf" srcId="{5F263AB7-47E7-4986-AF8E-9ED4A08FB401}" destId="{E699A15F-FFD0-459D-B079-7B5027654683}" srcOrd="0" destOrd="0" presId="urn:microsoft.com/office/officeart/2008/layout/VerticalCurvedList"/>
    <dgm:cxn modelId="{9D051695-1C6C-44DE-B79D-1996A64E559E}" type="presOf" srcId="{BC089D1C-678D-4A55-99AB-6F6ADE1AECEF}" destId="{B45C0B21-DD43-47B4-AC13-16999075C657}" srcOrd="0" destOrd="0" presId="urn:microsoft.com/office/officeart/2008/layout/VerticalCurvedList"/>
    <dgm:cxn modelId="{9466F34C-CE73-46E5-823D-0529513C49CA}" type="presParOf" srcId="{66FB11BC-714D-4798-B8B8-71BD3D2FCE26}" destId="{445467DF-4D26-4CD9-8E38-F2240727858E}" srcOrd="0" destOrd="0" presId="urn:microsoft.com/office/officeart/2008/layout/VerticalCurvedList"/>
    <dgm:cxn modelId="{1064033D-0A72-4EAC-A029-C4E4F90AC61B}" type="presParOf" srcId="{445467DF-4D26-4CD9-8E38-F2240727858E}" destId="{D5B90AA5-1AF4-47DD-AB3D-FDDB3772C815}" srcOrd="0" destOrd="0" presId="urn:microsoft.com/office/officeart/2008/layout/VerticalCurvedList"/>
    <dgm:cxn modelId="{A4A7255F-4BC5-4110-988D-132869196BB1}" type="presParOf" srcId="{D5B90AA5-1AF4-47DD-AB3D-FDDB3772C815}" destId="{0D9BC70D-BC01-4CDC-B086-811F3394DD13}" srcOrd="0" destOrd="0" presId="urn:microsoft.com/office/officeart/2008/layout/VerticalCurvedList"/>
    <dgm:cxn modelId="{CBC960F1-E5AB-4B0F-A68A-4D9ECD412D0B}" type="presParOf" srcId="{D5B90AA5-1AF4-47DD-AB3D-FDDB3772C815}" destId="{E699A15F-FFD0-459D-B079-7B5027654683}" srcOrd="1" destOrd="0" presId="urn:microsoft.com/office/officeart/2008/layout/VerticalCurvedList"/>
    <dgm:cxn modelId="{B2014727-A605-4F36-B83C-7CA7FD416793}" type="presParOf" srcId="{D5B90AA5-1AF4-47DD-AB3D-FDDB3772C815}" destId="{88A0F0D0-3363-48D1-9868-7CC2A0470328}" srcOrd="2" destOrd="0" presId="urn:microsoft.com/office/officeart/2008/layout/VerticalCurvedList"/>
    <dgm:cxn modelId="{7B4AF90F-710A-443C-8E6B-239C9E420EE4}" type="presParOf" srcId="{D5B90AA5-1AF4-47DD-AB3D-FDDB3772C815}" destId="{44B962FA-D9F0-496E-B3D9-20712FF535BF}" srcOrd="3" destOrd="0" presId="urn:microsoft.com/office/officeart/2008/layout/VerticalCurvedList"/>
    <dgm:cxn modelId="{E4782EFD-019D-4B49-B5AC-51C7C7F5472E}" type="presParOf" srcId="{445467DF-4D26-4CD9-8E38-F2240727858E}" destId="{B45C0B21-DD43-47B4-AC13-16999075C657}" srcOrd="1" destOrd="0" presId="urn:microsoft.com/office/officeart/2008/layout/VerticalCurvedList"/>
    <dgm:cxn modelId="{7A333625-0D89-4DF4-B59F-0D3FE679014B}" type="presParOf" srcId="{445467DF-4D26-4CD9-8E38-F2240727858E}" destId="{6E79FAEC-2302-48C9-8BDC-07AD3850F691}" srcOrd="2" destOrd="0" presId="urn:microsoft.com/office/officeart/2008/layout/VerticalCurvedList"/>
    <dgm:cxn modelId="{6194F9FA-9808-4BD6-8B5F-C4C33C5F11E6}" type="presParOf" srcId="{6E79FAEC-2302-48C9-8BDC-07AD3850F691}" destId="{93C9C331-D82C-43E6-83CD-B3C4C835293B}"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654A2A88-6DC5-4C4E-9D14-0EBAD26B1609}" type="doc">
      <dgm:prSet loTypeId="urn:microsoft.com/office/officeart/2008/layout/VerticalCurvedList" loCatId="list" qsTypeId="urn:microsoft.com/office/officeart/2005/8/quickstyle/simple1" qsCatId="simple" csTypeId="urn:microsoft.com/office/officeart/2005/8/colors/accent1_2" csCatId="accent1" phldr="1"/>
      <dgm:spPr/>
      <dgm:t>
        <a:bodyPr/>
        <a:lstStyle/>
        <a:p>
          <a:endParaRPr lang="es-AR"/>
        </a:p>
      </dgm:t>
    </dgm:pt>
    <dgm:pt modelId="{4AA78D02-7B74-4153-B990-F7B832FBF366}">
      <dgm:prSet custT="1"/>
      <dgm:spPr>
        <a:solidFill>
          <a:schemeClr val="accent6">
            <a:lumMod val="50000"/>
          </a:schemeClr>
        </a:solidFill>
      </dgm:spPr>
      <dgm:t>
        <a:bodyPr/>
        <a:lstStyle/>
        <a:p>
          <a:pPr algn="l" rtl="0">
            <a:lnSpc>
              <a:spcPct val="100000"/>
            </a:lnSpc>
          </a:pPr>
          <a:r>
            <a:rPr lang="es-AR" sz="1600" b="0" dirty="0" smtClean="0">
              <a:solidFill>
                <a:schemeClr val="bg1"/>
              </a:solidFill>
              <a:latin typeface="Arial" pitchFamily="34" charset="0"/>
              <a:cs typeface="Arial" pitchFamily="34" charset="0"/>
            </a:rPr>
            <a:t>Declara la utilidad pública y sujeto a expropiación </a:t>
          </a:r>
          <a:endParaRPr lang="es-AR" sz="1600" b="0" dirty="0">
            <a:solidFill>
              <a:schemeClr val="bg1"/>
            </a:solidFill>
            <a:latin typeface="Arial" pitchFamily="34" charset="0"/>
            <a:cs typeface="Arial" pitchFamily="34" charset="0"/>
          </a:endParaRPr>
        </a:p>
      </dgm:t>
    </dgm:pt>
    <dgm:pt modelId="{47A215BA-874B-4EAF-B9A9-757335C99F8D}" type="parTrans" cxnId="{42236955-923B-4A6C-A9D3-5E717BF006AE}">
      <dgm:prSet/>
      <dgm:spPr/>
      <dgm:t>
        <a:bodyPr/>
        <a:lstStyle/>
        <a:p>
          <a:pPr algn="l">
            <a:lnSpc>
              <a:spcPct val="100000"/>
            </a:lnSpc>
          </a:pPr>
          <a:endParaRPr lang="es-AR" sz="1600">
            <a:latin typeface="Arial" pitchFamily="34" charset="0"/>
            <a:cs typeface="Arial" pitchFamily="34" charset="0"/>
          </a:endParaRPr>
        </a:p>
      </dgm:t>
    </dgm:pt>
    <dgm:pt modelId="{DBD92B24-D043-44DC-AD4E-26115887C89D}" type="sibTrans" cxnId="{42236955-923B-4A6C-A9D3-5E717BF006AE}">
      <dgm:prSet/>
      <dgm:spPr/>
      <dgm:t>
        <a:bodyPr/>
        <a:lstStyle/>
        <a:p>
          <a:pPr algn="l">
            <a:lnSpc>
              <a:spcPct val="100000"/>
            </a:lnSpc>
          </a:pPr>
          <a:endParaRPr lang="es-AR" sz="1600">
            <a:latin typeface="Arial" pitchFamily="34" charset="0"/>
            <a:cs typeface="Arial" pitchFamily="34" charset="0"/>
          </a:endParaRPr>
        </a:p>
      </dgm:t>
    </dgm:pt>
    <dgm:pt modelId="{EBB8A963-0010-47C6-83A1-6895822F7D13}">
      <dgm:prSet custT="1"/>
      <dgm:spPr>
        <a:solidFill>
          <a:schemeClr val="accent6">
            <a:lumMod val="50000"/>
          </a:schemeClr>
        </a:solidFill>
      </dgm:spPr>
      <dgm:t>
        <a:bodyPr/>
        <a:lstStyle/>
        <a:p>
          <a:pPr algn="l" rtl="0">
            <a:lnSpc>
              <a:spcPct val="100000"/>
            </a:lnSpc>
          </a:pPr>
          <a:r>
            <a:rPr lang="es-AR" sz="1600" b="0" dirty="0" smtClean="0">
              <a:solidFill>
                <a:schemeClr val="bg1"/>
              </a:solidFill>
              <a:latin typeface="Arial" pitchFamily="34" charset="0"/>
              <a:cs typeface="Arial" pitchFamily="34" charset="0"/>
            </a:rPr>
            <a:t>Expropiada y transferido al dominio municipal</a:t>
          </a:r>
          <a:endParaRPr lang="es-AR" sz="1600" dirty="0">
            <a:latin typeface="Arial" pitchFamily="34" charset="0"/>
            <a:cs typeface="Arial" pitchFamily="34" charset="0"/>
          </a:endParaRPr>
        </a:p>
      </dgm:t>
    </dgm:pt>
    <dgm:pt modelId="{7D8006A5-06F9-4430-BDD1-B11B91C0449F}" type="parTrans" cxnId="{12908D1E-D988-4925-8DF3-8DAE01D1C4FF}">
      <dgm:prSet/>
      <dgm:spPr/>
      <dgm:t>
        <a:bodyPr/>
        <a:lstStyle/>
        <a:p>
          <a:pPr algn="l">
            <a:lnSpc>
              <a:spcPct val="100000"/>
            </a:lnSpc>
          </a:pPr>
          <a:endParaRPr lang="es-AR" sz="1600">
            <a:latin typeface="Arial" pitchFamily="34" charset="0"/>
            <a:cs typeface="Arial" pitchFamily="34" charset="0"/>
          </a:endParaRPr>
        </a:p>
      </dgm:t>
    </dgm:pt>
    <dgm:pt modelId="{78B70150-64F5-4992-A37C-D2767F0E8B03}" type="sibTrans" cxnId="{12908D1E-D988-4925-8DF3-8DAE01D1C4FF}">
      <dgm:prSet/>
      <dgm:spPr/>
      <dgm:t>
        <a:bodyPr/>
        <a:lstStyle/>
        <a:p>
          <a:pPr algn="l">
            <a:lnSpc>
              <a:spcPct val="100000"/>
            </a:lnSpc>
          </a:pPr>
          <a:endParaRPr lang="es-AR" sz="1600">
            <a:latin typeface="Arial" pitchFamily="34" charset="0"/>
            <a:cs typeface="Arial" pitchFamily="34" charset="0"/>
          </a:endParaRPr>
        </a:p>
      </dgm:t>
    </dgm:pt>
    <dgm:pt modelId="{7C16FA29-F2C4-4E6F-BA27-6C19099A23F2}">
      <dgm:prSet custT="1"/>
      <dgm:spPr>
        <a:solidFill>
          <a:schemeClr val="accent6">
            <a:lumMod val="50000"/>
          </a:schemeClr>
        </a:solidFill>
      </dgm:spPr>
      <dgm:t>
        <a:bodyPr/>
        <a:lstStyle/>
        <a:p>
          <a:pPr algn="l" rtl="0">
            <a:lnSpc>
              <a:spcPct val="100000"/>
            </a:lnSpc>
          </a:pPr>
          <a:r>
            <a:rPr lang="es-AR" sz="1600" b="0" dirty="0" smtClean="0">
              <a:solidFill>
                <a:schemeClr val="bg1"/>
              </a:solidFill>
              <a:latin typeface="Arial" pitchFamily="34" charset="0"/>
              <a:cs typeface="Arial" pitchFamily="34" charset="0"/>
            </a:rPr>
            <a:t>19 Manzanas afectadas con destino al Plan de Recomposición de médano y Frente Costero”</a:t>
          </a:r>
          <a:endParaRPr lang="es-AR" sz="1600" dirty="0">
            <a:solidFill>
              <a:schemeClr val="bg1"/>
            </a:solidFill>
            <a:latin typeface="Arial" pitchFamily="34" charset="0"/>
            <a:cs typeface="Arial" pitchFamily="34" charset="0"/>
          </a:endParaRPr>
        </a:p>
      </dgm:t>
    </dgm:pt>
    <dgm:pt modelId="{432B9086-9FAC-4B2E-BBDC-C73C9DC4FE1B}" type="parTrans" cxnId="{3BA9AB26-FF25-47B7-A52E-C4E4020FC787}">
      <dgm:prSet/>
      <dgm:spPr/>
      <dgm:t>
        <a:bodyPr/>
        <a:lstStyle/>
        <a:p>
          <a:pPr algn="l">
            <a:lnSpc>
              <a:spcPct val="100000"/>
            </a:lnSpc>
          </a:pPr>
          <a:endParaRPr lang="es-AR" sz="1600">
            <a:latin typeface="Arial" pitchFamily="34" charset="0"/>
            <a:cs typeface="Arial" pitchFamily="34" charset="0"/>
          </a:endParaRPr>
        </a:p>
      </dgm:t>
    </dgm:pt>
    <dgm:pt modelId="{19CAC6E3-C2B1-43FA-BF06-3A45866236CB}" type="sibTrans" cxnId="{3BA9AB26-FF25-47B7-A52E-C4E4020FC787}">
      <dgm:prSet/>
      <dgm:spPr/>
      <dgm:t>
        <a:bodyPr/>
        <a:lstStyle/>
        <a:p>
          <a:pPr algn="l">
            <a:lnSpc>
              <a:spcPct val="100000"/>
            </a:lnSpc>
          </a:pPr>
          <a:endParaRPr lang="es-AR" sz="1600">
            <a:latin typeface="Arial" pitchFamily="34" charset="0"/>
            <a:cs typeface="Arial" pitchFamily="34" charset="0"/>
          </a:endParaRPr>
        </a:p>
      </dgm:t>
    </dgm:pt>
    <dgm:pt modelId="{66FB11BC-714D-4798-B8B8-71BD3D2FCE26}" type="pres">
      <dgm:prSet presAssocID="{654A2A88-6DC5-4C4E-9D14-0EBAD26B1609}" presName="Name0" presStyleCnt="0">
        <dgm:presLayoutVars>
          <dgm:chMax val="7"/>
          <dgm:chPref val="7"/>
          <dgm:dir/>
        </dgm:presLayoutVars>
      </dgm:prSet>
      <dgm:spPr/>
      <dgm:t>
        <a:bodyPr/>
        <a:lstStyle/>
        <a:p>
          <a:endParaRPr lang="es-AR"/>
        </a:p>
      </dgm:t>
    </dgm:pt>
    <dgm:pt modelId="{445467DF-4D26-4CD9-8E38-F2240727858E}" type="pres">
      <dgm:prSet presAssocID="{654A2A88-6DC5-4C4E-9D14-0EBAD26B1609}" presName="Name1" presStyleCnt="0"/>
      <dgm:spPr/>
    </dgm:pt>
    <dgm:pt modelId="{D5B90AA5-1AF4-47DD-AB3D-FDDB3772C815}" type="pres">
      <dgm:prSet presAssocID="{654A2A88-6DC5-4C4E-9D14-0EBAD26B1609}" presName="cycle" presStyleCnt="0"/>
      <dgm:spPr/>
    </dgm:pt>
    <dgm:pt modelId="{0D9BC70D-BC01-4CDC-B086-811F3394DD13}" type="pres">
      <dgm:prSet presAssocID="{654A2A88-6DC5-4C4E-9D14-0EBAD26B1609}" presName="srcNode" presStyleLbl="node1" presStyleIdx="0" presStyleCnt="3"/>
      <dgm:spPr/>
    </dgm:pt>
    <dgm:pt modelId="{E699A15F-FFD0-459D-B079-7B5027654683}" type="pres">
      <dgm:prSet presAssocID="{654A2A88-6DC5-4C4E-9D14-0EBAD26B1609}" presName="conn" presStyleLbl="parChTrans1D2" presStyleIdx="0" presStyleCnt="1"/>
      <dgm:spPr/>
      <dgm:t>
        <a:bodyPr/>
        <a:lstStyle/>
        <a:p>
          <a:endParaRPr lang="es-AR"/>
        </a:p>
      </dgm:t>
    </dgm:pt>
    <dgm:pt modelId="{88A0F0D0-3363-48D1-9868-7CC2A0470328}" type="pres">
      <dgm:prSet presAssocID="{654A2A88-6DC5-4C4E-9D14-0EBAD26B1609}" presName="extraNode" presStyleLbl="node1" presStyleIdx="0" presStyleCnt="3"/>
      <dgm:spPr/>
    </dgm:pt>
    <dgm:pt modelId="{44B962FA-D9F0-496E-B3D9-20712FF535BF}" type="pres">
      <dgm:prSet presAssocID="{654A2A88-6DC5-4C4E-9D14-0EBAD26B1609}" presName="dstNode" presStyleLbl="node1" presStyleIdx="0" presStyleCnt="3"/>
      <dgm:spPr/>
    </dgm:pt>
    <dgm:pt modelId="{78283F5A-3A2D-425F-B4EC-7C91B83EDA7C}" type="pres">
      <dgm:prSet presAssocID="{4AA78D02-7B74-4153-B990-F7B832FBF366}" presName="text_1" presStyleLbl="node1" presStyleIdx="0" presStyleCnt="3" custScaleY="104798">
        <dgm:presLayoutVars>
          <dgm:bulletEnabled val="1"/>
        </dgm:presLayoutVars>
      </dgm:prSet>
      <dgm:spPr/>
      <dgm:t>
        <a:bodyPr/>
        <a:lstStyle/>
        <a:p>
          <a:endParaRPr lang="es-AR"/>
        </a:p>
      </dgm:t>
    </dgm:pt>
    <dgm:pt modelId="{A79DE2A7-56A2-469E-8138-4D6A5F38D0D3}" type="pres">
      <dgm:prSet presAssocID="{4AA78D02-7B74-4153-B990-F7B832FBF366}" presName="accent_1" presStyleCnt="0"/>
      <dgm:spPr/>
    </dgm:pt>
    <dgm:pt modelId="{02D3130B-1FFB-4AEF-9F5D-00E0716491A8}" type="pres">
      <dgm:prSet presAssocID="{4AA78D02-7B74-4153-B990-F7B832FBF366}" presName="accentRepeatNode" presStyleLbl="solidFgAcc1" presStyleIdx="0" presStyleCnt="3"/>
      <dgm:spPr/>
    </dgm:pt>
    <dgm:pt modelId="{4C1EA67D-25C5-425E-8E96-EE75FD43AF28}" type="pres">
      <dgm:prSet presAssocID="{EBB8A963-0010-47C6-83A1-6895822F7D13}" presName="text_2" presStyleLbl="node1" presStyleIdx="1" presStyleCnt="3">
        <dgm:presLayoutVars>
          <dgm:bulletEnabled val="1"/>
        </dgm:presLayoutVars>
      </dgm:prSet>
      <dgm:spPr/>
      <dgm:t>
        <a:bodyPr/>
        <a:lstStyle/>
        <a:p>
          <a:endParaRPr lang="es-AR"/>
        </a:p>
      </dgm:t>
    </dgm:pt>
    <dgm:pt modelId="{989BE85C-D888-4ECB-A3FE-29B2801775D9}" type="pres">
      <dgm:prSet presAssocID="{EBB8A963-0010-47C6-83A1-6895822F7D13}" presName="accent_2" presStyleCnt="0"/>
      <dgm:spPr/>
    </dgm:pt>
    <dgm:pt modelId="{6FB0BC88-6D58-4CE7-9C84-DDB61EB11E83}" type="pres">
      <dgm:prSet presAssocID="{EBB8A963-0010-47C6-83A1-6895822F7D13}" presName="accentRepeatNode" presStyleLbl="solidFgAcc1" presStyleIdx="1" presStyleCnt="3"/>
      <dgm:spPr/>
    </dgm:pt>
    <dgm:pt modelId="{EE56D799-F152-4669-893A-2EA6ADD2456A}" type="pres">
      <dgm:prSet presAssocID="{7C16FA29-F2C4-4E6F-BA27-6C19099A23F2}" presName="text_3" presStyleLbl="node1" presStyleIdx="2" presStyleCnt="3">
        <dgm:presLayoutVars>
          <dgm:bulletEnabled val="1"/>
        </dgm:presLayoutVars>
      </dgm:prSet>
      <dgm:spPr/>
      <dgm:t>
        <a:bodyPr/>
        <a:lstStyle/>
        <a:p>
          <a:endParaRPr lang="es-AR"/>
        </a:p>
      </dgm:t>
    </dgm:pt>
    <dgm:pt modelId="{C0E5FAFE-C9E0-42E3-8947-96E256D052DB}" type="pres">
      <dgm:prSet presAssocID="{7C16FA29-F2C4-4E6F-BA27-6C19099A23F2}" presName="accent_3" presStyleCnt="0"/>
      <dgm:spPr/>
    </dgm:pt>
    <dgm:pt modelId="{068B273A-DB53-4B8E-929C-6C464744448F}" type="pres">
      <dgm:prSet presAssocID="{7C16FA29-F2C4-4E6F-BA27-6C19099A23F2}" presName="accentRepeatNode" presStyleLbl="solidFgAcc1" presStyleIdx="2" presStyleCnt="3"/>
      <dgm:spPr/>
    </dgm:pt>
  </dgm:ptLst>
  <dgm:cxnLst>
    <dgm:cxn modelId="{42236955-923B-4A6C-A9D3-5E717BF006AE}" srcId="{654A2A88-6DC5-4C4E-9D14-0EBAD26B1609}" destId="{4AA78D02-7B74-4153-B990-F7B832FBF366}" srcOrd="0" destOrd="0" parTransId="{47A215BA-874B-4EAF-B9A9-757335C99F8D}" sibTransId="{DBD92B24-D043-44DC-AD4E-26115887C89D}"/>
    <dgm:cxn modelId="{173BFC70-8DC4-4EA8-B8A8-D2E7B7062866}" type="presOf" srcId="{4AA78D02-7B74-4153-B990-F7B832FBF366}" destId="{78283F5A-3A2D-425F-B4EC-7C91B83EDA7C}" srcOrd="0" destOrd="0" presId="urn:microsoft.com/office/officeart/2008/layout/VerticalCurvedList"/>
    <dgm:cxn modelId="{12908D1E-D988-4925-8DF3-8DAE01D1C4FF}" srcId="{654A2A88-6DC5-4C4E-9D14-0EBAD26B1609}" destId="{EBB8A963-0010-47C6-83A1-6895822F7D13}" srcOrd="1" destOrd="0" parTransId="{7D8006A5-06F9-4430-BDD1-B11B91C0449F}" sibTransId="{78B70150-64F5-4992-A37C-D2767F0E8B03}"/>
    <dgm:cxn modelId="{7AB1B1C9-A8A1-4C94-BD3C-6E1080BF2B7D}" type="presOf" srcId="{EBB8A963-0010-47C6-83A1-6895822F7D13}" destId="{4C1EA67D-25C5-425E-8E96-EE75FD43AF28}" srcOrd="0" destOrd="0" presId="urn:microsoft.com/office/officeart/2008/layout/VerticalCurvedList"/>
    <dgm:cxn modelId="{D73DE164-CE23-4046-B02C-5BD7A18BEB87}" type="presOf" srcId="{DBD92B24-D043-44DC-AD4E-26115887C89D}" destId="{E699A15F-FFD0-459D-B079-7B5027654683}" srcOrd="0" destOrd="0" presId="urn:microsoft.com/office/officeart/2008/layout/VerticalCurvedList"/>
    <dgm:cxn modelId="{3BA9AB26-FF25-47B7-A52E-C4E4020FC787}" srcId="{654A2A88-6DC5-4C4E-9D14-0EBAD26B1609}" destId="{7C16FA29-F2C4-4E6F-BA27-6C19099A23F2}" srcOrd="2" destOrd="0" parTransId="{432B9086-9FAC-4B2E-BBDC-C73C9DC4FE1B}" sibTransId="{19CAC6E3-C2B1-43FA-BF06-3A45866236CB}"/>
    <dgm:cxn modelId="{2C23D6EF-29A3-480E-9939-38EAC8C793B2}" type="presOf" srcId="{7C16FA29-F2C4-4E6F-BA27-6C19099A23F2}" destId="{EE56D799-F152-4669-893A-2EA6ADD2456A}" srcOrd="0" destOrd="0" presId="urn:microsoft.com/office/officeart/2008/layout/VerticalCurvedList"/>
    <dgm:cxn modelId="{B1A6066A-F2F8-4D50-A9E0-3E2E6B6CC10F}" type="presOf" srcId="{654A2A88-6DC5-4C4E-9D14-0EBAD26B1609}" destId="{66FB11BC-714D-4798-B8B8-71BD3D2FCE26}" srcOrd="0" destOrd="0" presId="urn:microsoft.com/office/officeart/2008/layout/VerticalCurvedList"/>
    <dgm:cxn modelId="{8490C4E6-2ACF-463D-9BBC-34D370864512}" type="presParOf" srcId="{66FB11BC-714D-4798-B8B8-71BD3D2FCE26}" destId="{445467DF-4D26-4CD9-8E38-F2240727858E}" srcOrd="0" destOrd="0" presId="urn:microsoft.com/office/officeart/2008/layout/VerticalCurvedList"/>
    <dgm:cxn modelId="{0A82E202-522E-44BA-9D08-B9712032B8D3}" type="presParOf" srcId="{445467DF-4D26-4CD9-8E38-F2240727858E}" destId="{D5B90AA5-1AF4-47DD-AB3D-FDDB3772C815}" srcOrd="0" destOrd="0" presId="urn:microsoft.com/office/officeart/2008/layout/VerticalCurvedList"/>
    <dgm:cxn modelId="{B3CD18E6-112E-4D8F-8601-DA0D42F835CF}" type="presParOf" srcId="{D5B90AA5-1AF4-47DD-AB3D-FDDB3772C815}" destId="{0D9BC70D-BC01-4CDC-B086-811F3394DD13}" srcOrd="0" destOrd="0" presId="urn:microsoft.com/office/officeart/2008/layout/VerticalCurvedList"/>
    <dgm:cxn modelId="{762B559C-BA92-4100-B0F0-1EEC39830D64}" type="presParOf" srcId="{D5B90AA5-1AF4-47DD-AB3D-FDDB3772C815}" destId="{E699A15F-FFD0-459D-B079-7B5027654683}" srcOrd="1" destOrd="0" presId="urn:microsoft.com/office/officeart/2008/layout/VerticalCurvedList"/>
    <dgm:cxn modelId="{E5057EE1-5F04-45AD-87E6-BDF9A47D30A0}" type="presParOf" srcId="{D5B90AA5-1AF4-47DD-AB3D-FDDB3772C815}" destId="{88A0F0D0-3363-48D1-9868-7CC2A0470328}" srcOrd="2" destOrd="0" presId="urn:microsoft.com/office/officeart/2008/layout/VerticalCurvedList"/>
    <dgm:cxn modelId="{B875B956-B67D-440D-A413-5B51C3B61B61}" type="presParOf" srcId="{D5B90AA5-1AF4-47DD-AB3D-FDDB3772C815}" destId="{44B962FA-D9F0-496E-B3D9-20712FF535BF}" srcOrd="3" destOrd="0" presId="urn:microsoft.com/office/officeart/2008/layout/VerticalCurvedList"/>
    <dgm:cxn modelId="{93AF5446-A76F-4CDA-B966-7E4A5F4FE350}" type="presParOf" srcId="{445467DF-4D26-4CD9-8E38-F2240727858E}" destId="{78283F5A-3A2D-425F-B4EC-7C91B83EDA7C}" srcOrd="1" destOrd="0" presId="urn:microsoft.com/office/officeart/2008/layout/VerticalCurvedList"/>
    <dgm:cxn modelId="{32249D29-DC52-481E-B6AF-3377CC035FA8}" type="presParOf" srcId="{445467DF-4D26-4CD9-8E38-F2240727858E}" destId="{A79DE2A7-56A2-469E-8138-4D6A5F38D0D3}" srcOrd="2" destOrd="0" presId="urn:microsoft.com/office/officeart/2008/layout/VerticalCurvedList"/>
    <dgm:cxn modelId="{4AA57195-59E5-413A-A968-3F2E74BDDF4A}" type="presParOf" srcId="{A79DE2A7-56A2-469E-8138-4D6A5F38D0D3}" destId="{02D3130B-1FFB-4AEF-9F5D-00E0716491A8}" srcOrd="0" destOrd="0" presId="urn:microsoft.com/office/officeart/2008/layout/VerticalCurvedList"/>
    <dgm:cxn modelId="{B45C60F8-14B1-4D0F-81FF-257BB765915C}" type="presParOf" srcId="{445467DF-4D26-4CD9-8E38-F2240727858E}" destId="{4C1EA67D-25C5-425E-8E96-EE75FD43AF28}" srcOrd="3" destOrd="0" presId="urn:microsoft.com/office/officeart/2008/layout/VerticalCurvedList"/>
    <dgm:cxn modelId="{728F0D02-5ABD-490C-8203-4BED7ADA47F0}" type="presParOf" srcId="{445467DF-4D26-4CD9-8E38-F2240727858E}" destId="{989BE85C-D888-4ECB-A3FE-29B2801775D9}" srcOrd="4" destOrd="0" presId="urn:microsoft.com/office/officeart/2008/layout/VerticalCurvedList"/>
    <dgm:cxn modelId="{4345F038-2D7D-4826-B302-FA4C00D8CCC1}" type="presParOf" srcId="{989BE85C-D888-4ECB-A3FE-29B2801775D9}" destId="{6FB0BC88-6D58-4CE7-9C84-DDB61EB11E83}" srcOrd="0" destOrd="0" presId="urn:microsoft.com/office/officeart/2008/layout/VerticalCurvedList"/>
    <dgm:cxn modelId="{09C99572-3C25-498B-BAEC-A08737C14E83}" type="presParOf" srcId="{445467DF-4D26-4CD9-8E38-F2240727858E}" destId="{EE56D799-F152-4669-893A-2EA6ADD2456A}" srcOrd="5" destOrd="0" presId="urn:microsoft.com/office/officeart/2008/layout/VerticalCurvedList"/>
    <dgm:cxn modelId="{18C67339-732B-4A58-8930-B14043E06B90}" type="presParOf" srcId="{445467DF-4D26-4CD9-8E38-F2240727858E}" destId="{C0E5FAFE-C9E0-42E3-8947-96E256D052DB}" srcOrd="6" destOrd="0" presId="urn:microsoft.com/office/officeart/2008/layout/VerticalCurvedList"/>
    <dgm:cxn modelId="{55F5439F-B1A6-483D-A0C4-496DDDAFC248}" type="presParOf" srcId="{C0E5FAFE-C9E0-42E3-8947-96E256D052DB}" destId="{068B273A-DB53-4B8E-929C-6C464744448F}"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DD73D56B-414C-43CC-8726-0F50E8C5650A}" type="doc">
      <dgm:prSet loTypeId="urn:microsoft.com/office/officeart/2008/layout/AlternatingPictureCircles" loCatId="picture" qsTypeId="urn:microsoft.com/office/officeart/2005/8/quickstyle/simple2" qsCatId="simple" csTypeId="urn:microsoft.com/office/officeart/2005/8/colors/accent6_3" csCatId="accent6" phldr="1"/>
      <dgm:spPr/>
      <dgm:t>
        <a:bodyPr/>
        <a:lstStyle/>
        <a:p>
          <a:endParaRPr lang="es-AR"/>
        </a:p>
      </dgm:t>
    </dgm:pt>
    <dgm:pt modelId="{A814679E-5FC4-4C46-BFDF-37F86933FE5F}">
      <dgm:prSet phldrT="[Texto]" custT="1"/>
      <dgm:spPr/>
      <dgm:t>
        <a:bodyPr/>
        <a:lstStyle/>
        <a:p>
          <a:r>
            <a:rPr lang="es-AR" sz="2000" b="1" i="1" dirty="0" smtClean="0">
              <a:solidFill>
                <a:schemeClr val="accent6">
                  <a:lumMod val="50000"/>
                </a:schemeClr>
              </a:solidFill>
              <a:latin typeface="Arial" pitchFamily="34" charset="0"/>
              <a:cs typeface="Arial" pitchFamily="34" charset="0"/>
            </a:rPr>
            <a:t>Conclusión</a:t>
          </a:r>
        </a:p>
        <a:p>
          <a:r>
            <a:rPr lang="es-AR" sz="1600" b="1" i="1" dirty="0" smtClean="0">
              <a:solidFill>
                <a:schemeClr val="accent6">
                  <a:lumMod val="50000"/>
                </a:schemeClr>
              </a:solidFill>
              <a:latin typeface="Arial" pitchFamily="34" charset="0"/>
              <a:cs typeface="Arial" pitchFamily="34" charset="0"/>
            </a:rPr>
            <a:t>La expropiación se debate entre su uso como instrumento para la realización de políticas urbanas y ante situaciones de emergencias que desnudan la precariedad de las ciudades </a:t>
          </a:r>
          <a:endParaRPr lang="es-AR" sz="1600" i="1" dirty="0">
            <a:solidFill>
              <a:schemeClr val="accent6">
                <a:lumMod val="50000"/>
              </a:schemeClr>
            </a:solidFill>
            <a:latin typeface="Arial" pitchFamily="34" charset="0"/>
            <a:cs typeface="Arial" pitchFamily="34" charset="0"/>
          </a:endParaRPr>
        </a:p>
      </dgm:t>
    </dgm:pt>
    <dgm:pt modelId="{F6237018-CF9A-4EC1-9B5D-9AC8E7A7F1AF}" type="parTrans" cxnId="{25705989-8535-4DF3-8572-665E37D17FA0}">
      <dgm:prSet/>
      <dgm:spPr/>
      <dgm:t>
        <a:bodyPr/>
        <a:lstStyle/>
        <a:p>
          <a:endParaRPr lang="es-AR"/>
        </a:p>
      </dgm:t>
    </dgm:pt>
    <dgm:pt modelId="{9C17B5FA-822F-4723-809F-F1ED29E1D1D8}" type="sibTrans" cxnId="{25705989-8535-4DF3-8572-665E37D17FA0}">
      <dgm:prSet/>
      <dgm:spPr/>
      <dgm:t>
        <a:bodyPr/>
        <a:lstStyle/>
        <a:p>
          <a:endParaRPr lang="es-AR"/>
        </a:p>
      </dgm:t>
    </dgm:pt>
    <dgm:pt modelId="{0E4D63F5-D57C-4625-A44F-F1FE8DA9C7DC}" type="pres">
      <dgm:prSet presAssocID="{DD73D56B-414C-43CC-8726-0F50E8C5650A}" presName="Name0" presStyleCnt="0">
        <dgm:presLayoutVars>
          <dgm:chMax/>
          <dgm:chPref/>
          <dgm:dir/>
        </dgm:presLayoutVars>
      </dgm:prSet>
      <dgm:spPr/>
      <dgm:t>
        <a:bodyPr/>
        <a:lstStyle/>
        <a:p>
          <a:endParaRPr lang="es-AR"/>
        </a:p>
      </dgm:t>
    </dgm:pt>
    <dgm:pt modelId="{B22B1A18-58A2-43DD-823E-F6548BCE5592}" type="pres">
      <dgm:prSet presAssocID="{A814679E-5FC4-4C46-BFDF-37F86933FE5F}" presName="composite" presStyleCnt="0"/>
      <dgm:spPr/>
      <dgm:t>
        <a:bodyPr/>
        <a:lstStyle/>
        <a:p>
          <a:endParaRPr lang="es-AR"/>
        </a:p>
      </dgm:t>
    </dgm:pt>
    <dgm:pt modelId="{25C068F9-BAAB-446B-92FF-90E7BCE3F882}" type="pres">
      <dgm:prSet presAssocID="{A814679E-5FC4-4C46-BFDF-37F86933FE5F}" presName="Accent" presStyleLbl="alignNode1" presStyleIdx="0" presStyleCnt="1">
        <dgm:presLayoutVars>
          <dgm:chMax val="0"/>
          <dgm:chPref val="0"/>
        </dgm:presLayoutVars>
      </dgm:prSet>
      <dgm:spPr/>
      <dgm:t>
        <a:bodyPr/>
        <a:lstStyle/>
        <a:p>
          <a:endParaRPr lang="es-AR"/>
        </a:p>
      </dgm:t>
    </dgm:pt>
    <dgm:pt modelId="{649B7E47-129A-49B2-BE85-765A0CF3AEAA}" type="pres">
      <dgm:prSet presAssocID="{A814679E-5FC4-4C46-BFDF-37F86933FE5F}" presName="Image" presStyleLbl="bgImgPlace1" presStyleIdx="0" presStyleCnt="1">
        <dgm:presLayoutVars>
          <dgm:chMax val="0"/>
          <dgm:chPref val="0"/>
          <dgm:bulletEnabled val="1"/>
        </dgm:presLayoutVars>
      </dgm:prSet>
      <dgm:spPr>
        <a:blipFill>
          <a:blip xmlns:r="http://schemas.openxmlformats.org/officeDocument/2006/relationships" r:embed="rId1">
            <a:extLst>
              <a:ext uri="{28A0092B-C50C-407E-A947-70E740481C1C}">
                <a14:useLocalDpi xmlns:a14="http://schemas.microsoft.com/office/drawing/2010/main" val="0"/>
              </a:ext>
            </a:extLst>
          </a:blip>
          <a:srcRect/>
          <a:stretch>
            <a:fillRect t="-1000" b="-1000"/>
          </a:stretch>
        </a:blipFill>
      </dgm:spPr>
      <dgm:t>
        <a:bodyPr/>
        <a:lstStyle/>
        <a:p>
          <a:endParaRPr lang="es-AR"/>
        </a:p>
      </dgm:t>
    </dgm:pt>
    <dgm:pt modelId="{140959B8-2330-4294-8EC2-37C6443E3CAC}" type="pres">
      <dgm:prSet presAssocID="{A814679E-5FC4-4C46-BFDF-37F86933FE5F}" presName="Parent" presStyleLbl="fgAccFollowNode1" presStyleIdx="0" presStyleCnt="1">
        <dgm:presLayoutVars>
          <dgm:chMax val="0"/>
          <dgm:chPref val="0"/>
          <dgm:bulletEnabled val="1"/>
        </dgm:presLayoutVars>
      </dgm:prSet>
      <dgm:spPr/>
      <dgm:t>
        <a:bodyPr/>
        <a:lstStyle/>
        <a:p>
          <a:endParaRPr lang="es-AR"/>
        </a:p>
      </dgm:t>
    </dgm:pt>
    <dgm:pt modelId="{C6BA7BF3-D146-430F-A287-01FF6ADAEB6F}" type="pres">
      <dgm:prSet presAssocID="{A814679E-5FC4-4C46-BFDF-37F86933FE5F}" presName="Space" presStyleCnt="0">
        <dgm:presLayoutVars>
          <dgm:chMax val="0"/>
          <dgm:chPref val="0"/>
        </dgm:presLayoutVars>
      </dgm:prSet>
      <dgm:spPr/>
      <dgm:t>
        <a:bodyPr/>
        <a:lstStyle/>
        <a:p>
          <a:endParaRPr lang="es-AR"/>
        </a:p>
      </dgm:t>
    </dgm:pt>
  </dgm:ptLst>
  <dgm:cxnLst>
    <dgm:cxn modelId="{A07898D9-5D24-4894-BB8B-262AFF7A0627}" type="presOf" srcId="{A814679E-5FC4-4C46-BFDF-37F86933FE5F}" destId="{140959B8-2330-4294-8EC2-37C6443E3CAC}" srcOrd="0" destOrd="0" presId="urn:microsoft.com/office/officeart/2008/layout/AlternatingPictureCircles"/>
    <dgm:cxn modelId="{4B35A221-26FA-41AF-B1E2-1F4638F61872}" type="presOf" srcId="{DD73D56B-414C-43CC-8726-0F50E8C5650A}" destId="{0E4D63F5-D57C-4625-A44F-F1FE8DA9C7DC}" srcOrd="0" destOrd="0" presId="urn:microsoft.com/office/officeart/2008/layout/AlternatingPictureCircles"/>
    <dgm:cxn modelId="{25705989-8535-4DF3-8572-665E37D17FA0}" srcId="{DD73D56B-414C-43CC-8726-0F50E8C5650A}" destId="{A814679E-5FC4-4C46-BFDF-37F86933FE5F}" srcOrd="0" destOrd="0" parTransId="{F6237018-CF9A-4EC1-9B5D-9AC8E7A7F1AF}" sibTransId="{9C17B5FA-822F-4723-809F-F1ED29E1D1D8}"/>
    <dgm:cxn modelId="{86F19DB9-A1C2-4910-B534-DCE6132A3060}" type="presParOf" srcId="{0E4D63F5-D57C-4625-A44F-F1FE8DA9C7DC}" destId="{B22B1A18-58A2-43DD-823E-F6548BCE5592}" srcOrd="0" destOrd="0" presId="urn:microsoft.com/office/officeart/2008/layout/AlternatingPictureCircles"/>
    <dgm:cxn modelId="{C81AFF6D-DDDF-4B24-85A9-7D9AB357FAA7}" type="presParOf" srcId="{B22B1A18-58A2-43DD-823E-F6548BCE5592}" destId="{25C068F9-BAAB-446B-92FF-90E7BCE3F882}" srcOrd="0" destOrd="0" presId="urn:microsoft.com/office/officeart/2008/layout/AlternatingPictureCircles"/>
    <dgm:cxn modelId="{B354EA0E-D630-43E0-BB0F-5B1CDB4F8807}" type="presParOf" srcId="{B22B1A18-58A2-43DD-823E-F6548BCE5592}" destId="{649B7E47-129A-49B2-BE85-765A0CF3AEAA}" srcOrd="1" destOrd="0" presId="urn:microsoft.com/office/officeart/2008/layout/AlternatingPictureCircles"/>
    <dgm:cxn modelId="{B7DC0DAA-3E13-408D-A155-A21E30CF5C66}" type="presParOf" srcId="{B22B1A18-58A2-43DD-823E-F6548BCE5592}" destId="{140959B8-2330-4294-8EC2-37C6443E3CAC}" srcOrd="2" destOrd="0" presId="urn:microsoft.com/office/officeart/2008/layout/AlternatingPictureCircles"/>
    <dgm:cxn modelId="{4132E928-F42E-4BED-AA4C-09AEA373DBAF}" type="presParOf" srcId="{B22B1A18-58A2-43DD-823E-F6548BCE5592}" destId="{C6BA7BF3-D146-430F-A287-01FF6ADAEB6F}" srcOrd="3" destOrd="0" presId="urn:microsoft.com/office/officeart/2008/layout/AlternatingPictureCircle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699A15F-FFD0-459D-B079-7B5027654683}">
      <dsp:nvSpPr>
        <dsp:cNvPr id="0" name=""/>
        <dsp:cNvSpPr/>
      </dsp:nvSpPr>
      <dsp:spPr>
        <a:xfrm>
          <a:off x="-3313739" y="-554884"/>
          <a:ext cx="4304449" cy="4304449"/>
        </a:xfrm>
        <a:prstGeom prst="blockArc">
          <a:avLst>
            <a:gd name="adj1" fmla="val 18900000"/>
            <a:gd name="adj2" fmla="val 2700000"/>
            <a:gd name="adj3" fmla="val 502"/>
          </a:avLst>
        </a:pr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45C0B21-DD43-47B4-AC13-16999075C657}">
      <dsp:nvSpPr>
        <dsp:cNvPr id="0" name=""/>
        <dsp:cNvSpPr/>
      </dsp:nvSpPr>
      <dsp:spPr>
        <a:xfrm>
          <a:off x="965289" y="805848"/>
          <a:ext cx="7171614" cy="1544463"/>
        </a:xfrm>
        <a:prstGeom prst="rect">
          <a:avLst/>
        </a:prstGeom>
        <a:solidFill>
          <a:schemeClr val="accent6">
            <a:lumMod val="5000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67889" tIns="40640" rIns="40640" bIns="40640" numCol="1" spcCol="1270" anchor="ctr" anchorCtr="0">
          <a:noAutofit/>
        </a:bodyPr>
        <a:lstStyle/>
        <a:p>
          <a:pPr lvl="0" algn="l" defTabSz="711200" rtl="0">
            <a:lnSpc>
              <a:spcPct val="100000"/>
            </a:lnSpc>
            <a:spcBef>
              <a:spcPct val="0"/>
            </a:spcBef>
            <a:spcAft>
              <a:spcPct val="35000"/>
            </a:spcAft>
          </a:pPr>
          <a:r>
            <a:rPr lang="es-AR" sz="1600" kern="1200" dirty="0" smtClean="0">
              <a:solidFill>
                <a:schemeClr val="bg1"/>
              </a:solidFill>
              <a:latin typeface="Arial" pitchFamily="34" charset="0"/>
              <a:cs typeface="Arial" pitchFamily="34" charset="0"/>
            </a:rPr>
            <a:t>Uno de los poderes fundamentales de todo estado, consiste en la capacidad de suprimir legítimamente la propiedad a nombre de un interés que se considera superior          </a:t>
          </a:r>
        </a:p>
        <a:p>
          <a:pPr lvl="0" algn="l" defTabSz="711200" rtl="0">
            <a:lnSpc>
              <a:spcPct val="100000"/>
            </a:lnSpc>
            <a:spcBef>
              <a:spcPct val="0"/>
            </a:spcBef>
            <a:spcAft>
              <a:spcPct val="35000"/>
            </a:spcAft>
          </a:pPr>
          <a:r>
            <a:rPr lang="es-AR" sz="1600" kern="1200" dirty="0" smtClean="0">
              <a:solidFill>
                <a:schemeClr val="bg1"/>
              </a:solidFill>
              <a:latin typeface="Arial" pitchFamily="34" charset="0"/>
              <a:cs typeface="Arial" pitchFamily="34" charset="0"/>
            </a:rPr>
            <a:t>( Azuela y otros 2007</a:t>
          </a:r>
          <a:endParaRPr lang="es-AR" sz="1600" b="0" kern="1200" dirty="0">
            <a:solidFill>
              <a:schemeClr val="bg1"/>
            </a:solidFill>
            <a:latin typeface="Arial" pitchFamily="34" charset="0"/>
            <a:cs typeface="Arial" pitchFamily="34" charset="0"/>
          </a:endParaRPr>
        </a:p>
      </dsp:txBody>
      <dsp:txXfrm>
        <a:off x="965289" y="805848"/>
        <a:ext cx="7171614" cy="1544463"/>
      </dsp:txXfrm>
    </dsp:sp>
    <dsp:sp modelId="{93C9C331-D82C-43E6-83CD-B3C4C835293B}">
      <dsp:nvSpPr>
        <dsp:cNvPr id="0" name=""/>
        <dsp:cNvSpPr/>
      </dsp:nvSpPr>
      <dsp:spPr>
        <a:xfrm>
          <a:off x="0" y="632050"/>
          <a:ext cx="1930579" cy="1930579"/>
        </a:xfrm>
        <a:prstGeom prst="ellipse">
          <a:avLst/>
        </a:prstGeom>
        <a:solidFill>
          <a:schemeClr val="l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699A15F-FFD0-459D-B079-7B5027654683}">
      <dsp:nvSpPr>
        <dsp:cNvPr id="0" name=""/>
        <dsp:cNvSpPr/>
      </dsp:nvSpPr>
      <dsp:spPr>
        <a:xfrm>
          <a:off x="-3313739" y="-554884"/>
          <a:ext cx="4304449" cy="4304449"/>
        </a:xfrm>
        <a:prstGeom prst="blockArc">
          <a:avLst>
            <a:gd name="adj1" fmla="val 18900000"/>
            <a:gd name="adj2" fmla="val 2700000"/>
            <a:gd name="adj3" fmla="val 502"/>
          </a:avLst>
        </a:pr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45C0B21-DD43-47B4-AC13-16999075C657}">
      <dsp:nvSpPr>
        <dsp:cNvPr id="0" name=""/>
        <dsp:cNvSpPr/>
      </dsp:nvSpPr>
      <dsp:spPr>
        <a:xfrm>
          <a:off x="965289" y="805848"/>
          <a:ext cx="7171614" cy="1544463"/>
        </a:xfrm>
        <a:prstGeom prst="rect">
          <a:avLst/>
        </a:prstGeom>
        <a:solidFill>
          <a:schemeClr val="accent6">
            <a:lumMod val="5000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67889" tIns="40640" rIns="40640" bIns="40640" numCol="1" spcCol="1270" anchor="ctr" anchorCtr="0">
          <a:noAutofit/>
        </a:bodyPr>
        <a:lstStyle/>
        <a:p>
          <a:pPr lvl="0" algn="l" defTabSz="711200" rtl="0">
            <a:lnSpc>
              <a:spcPct val="100000"/>
            </a:lnSpc>
            <a:spcBef>
              <a:spcPct val="0"/>
            </a:spcBef>
            <a:spcAft>
              <a:spcPct val="35000"/>
            </a:spcAft>
          </a:pPr>
          <a:r>
            <a:rPr lang="es-AR" sz="1600" kern="1200" dirty="0" smtClean="0">
              <a:solidFill>
                <a:schemeClr val="bg1"/>
              </a:solidFill>
              <a:latin typeface="Arial" pitchFamily="34" charset="0"/>
              <a:cs typeface="Arial" pitchFamily="34" charset="0"/>
            </a:rPr>
            <a:t>Declaración de utilidad pública e indemnización al propietario  =  ambas generan controversias</a:t>
          </a:r>
          <a:endParaRPr lang="es-AR" sz="1600" b="0" kern="1200" dirty="0">
            <a:solidFill>
              <a:schemeClr val="bg1"/>
            </a:solidFill>
            <a:latin typeface="Arial" pitchFamily="34" charset="0"/>
            <a:cs typeface="Arial" pitchFamily="34" charset="0"/>
          </a:endParaRPr>
        </a:p>
      </dsp:txBody>
      <dsp:txXfrm>
        <a:off x="965289" y="805848"/>
        <a:ext cx="7171614" cy="1544463"/>
      </dsp:txXfrm>
    </dsp:sp>
    <dsp:sp modelId="{93C9C331-D82C-43E6-83CD-B3C4C835293B}">
      <dsp:nvSpPr>
        <dsp:cNvPr id="0" name=""/>
        <dsp:cNvSpPr/>
      </dsp:nvSpPr>
      <dsp:spPr>
        <a:xfrm>
          <a:off x="0" y="632050"/>
          <a:ext cx="1930579" cy="1930579"/>
        </a:xfrm>
        <a:prstGeom prst="ellipse">
          <a:avLst/>
        </a:prstGeom>
        <a:solidFill>
          <a:schemeClr val="l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699A15F-FFD0-459D-B079-7B5027654683}">
      <dsp:nvSpPr>
        <dsp:cNvPr id="0" name=""/>
        <dsp:cNvSpPr/>
      </dsp:nvSpPr>
      <dsp:spPr>
        <a:xfrm>
          <a:off x="-5107023" y="-782350"/>
          <a:ext cx="6081852" cy="6081852"/>
        </a:xfrm>
        <a:prstGeom prst="blockArc">
          <a:avLst>
            <a:gd name="adj1" fmla="val 18900000"/>
            <a:gd name="adj2" fmla="val 2700000"/>
            <a:gd name="adj3" fmla="val 355"/>
          </a:avLst>
        </a:pr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8283F5A-3A2D-425F-B4EC-7C91B83EDA7C}">
      <dsp:nvSpPr>
        <dsp:cNvPr id="0" name=""/>
        <dsp:cNvSpPr/>
      </dsp:nvSpPr>
      <dsp:spPr>
        <a:xfrm>
          <a:off x="510431" y="330607"/>
          <a:ext cx="4929567" cy="728260"/>
        </a:xfrm>
        <a:prstGeom prst="rect">
          <a:avLst/>
        </a:prstGeom>
        <a:solidFill>
          <a:schemeClr val="accent6">
            <a:lumMod val="5000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51592" tIns="40640" rIns="40640" bIns="40640" numCol="1" spcCol="1270" anchor="ctr" anchorCtr="0">
          <a:noAutofit/>
        </a:bodyPr>
        <a:lstStyle/>
        <a:p>
          <a:pPr lvl="0" algn="l" defTabSz="711200" rtl="0">
            <a:lnSpc>
              <a:spcPct val="90000"/>
            </a:lnSpc>
            <a:spcBef>
              <a:spcPct val="0"/>
            </a:spcBef>
            <a:spcAft>
              <a:spcPct val="35000"/>
            </a:spcAft>
          </a:pPr>
          <a:r>
            <a:rPr lang="es-AR" sz="1600" kern="1200" dirty="0" smtClean="0">
              <a:latin typeface="Arial" pitchFamily="34" charset="0"/>
              <a:cs typeface="Arial" pitchFamily="34" charset="0"/>
            </a:rPr>
            <a:t>Creación  de los bienes públicos </a:t>
          </a:r>
          <a:endParaRPr lang="es-AR" sz="1600" b="1" kern="1200" dirty="0">
            <a:solidFill>
              <a:schemeClr val="bg1"/>
            </a:solidFill>
            <a:latin typeface="Arial" pitchFamily="34" charset="0"/>
            <a:cs typeface="Arial" pitchFamily="34" charset="0"/>
          </a:endParaRPr>
        </a:p>
      </dsp:txBody>
      <dsp:txXfrm>
        <a:off x="510431" y="330607"/>
        <a:ext cx="4929567" cy="728260"/>
      </dsp:txXfrm>
    </dsp:sp>
    <dsp:sp modelId="{02D3130B-1FFB-4AEF-9F5D-00E0716491A8}">
      <dsp:nvSpPr>
        <dsp:cNvPr id="0" name=""/>
        <dsp:cNvSpPr/>
      </dsp:nvSpPr>
      <dsp:spPr>
        <a:xfrm>
          <a:off x="76107" y="260413"/>
          <a:ext cx="868648" cy="868648"/>
        </a:xfrm>
        <a:prstGeom prst="ellipse">
          <a:avLst/>
        </a:prstGeom>
        <a:solidFill>
          <a:schemeClr val="l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C1EA67D-25C5-425E-8E96-EE75FD43AF28}">
      <dsp:nvSpPr>
        <dsp:cNvPr id="0" name=""/>
        <dsp:cNvSpPr/>
      </dsp:nvSpPr>
      <dsp:spPr>
        <a:xfrm>
          <a:off x="908844" y="1389837"/>
          <a:ext cx="4531154" cy="694918"/>
        </a:xfrm>
        <a:prstGeom prst="rect">
          <a:avLst/>
        </a:prstGeom>
        <a:solidFill>
          <a:schemeClr val="accent6">
            <a:lumMod val="5000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51592" tIns="40640" rIns="40640" bIns="40640" numCol="1" spcCol="1270" anchor="ctr" anchorCtr="0">
          <a:noAutofit/>
        </a:bodyPr>
        <a:lstStyle/>
        <a:p>
          <a:pPr lvl="0" algn="l" defTabSz="711200" rtl="0">
            <a:lnSpc>
              <a:spcPct val="90000"/>
            </a:lnSpc>
            <a:spcBef>
              <a:spcPct val="0"/>
            </a:spcBef>
            <a:spcAft>
              <a:spcPct val="35000"/>
            </a:spcAft>
          </a:pPr>
          <a:r>
            <a:rPr lang="es-AR" sz="1600" kern="1200" dirty="0" smtClean="0">
              <a:latin typeface="Arial" pitchFamily="34" charset="0"/>
              <a:cs typeface="Arial" pitchFamily="34" charset="0"/>
            </a:rPr>
            <a:t>Distribución de la riqueza urbana </a:t>
          </a:r>
          <a:endParaRPr lang="es-AR" sz="1600" kern="1200" dirty="0">
            <a:latin typeface="Arial" pitchFamily="34" charset="0"/>
            <a:cs typeface="Arial" pitchFamily="34" charset="0"/>
          </a:endParaRPr>
        </a:p>
      </dsp:txBody>
      <dsp:txXfrm>
        <a:off x="908844" y="1389837"/>
        <a:ext cx="4531154" cy="694918"/>
      </dsp:txXfrm>
    </dsp:sp>
    <dsp:sp modelId="{6FB0BC88-6D58-4CE7-9C84-DDB61EB11E83}">
      <dsp:nvSpPr>
        <dsp:cNvPr id="0" name=""/>
        <dsp:cNvSpPr/>
      </dsp:nvSpPr>
      <dsp:spPr>
        <a:xfrm>
          <a:off x="474519" y="1302972"/>
          <a:ext cx="868648" cy="868648"/>
        </a:xfrm>
        <a:prstGeom prst="ellipse">
          <a:avLst/>
        </a:prstGeom>
        <a:solidFill>
          <a:schemeClr val="l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E56D799-F152-4669-893A-2EA6ADD2456A}">
      <dsp:nvSpPr>
        <dsp:cNvPr id="0" name=""/>
        <dsp:cNvSpPr/>
      </dsp:nvSpPr>
      <dsp:spPr>
        <a:xfrm>
          <a:off x="908844" y="2432396"/>
          <a:ext cx="4531154" cy="694918"/>
        </a:xfrm>
        <a:prstGeom prst="rect">
          <a:avLst/>
        </a:prstGeom>
        <a:solidFill>
          <a:schemeClr val="accent6">
            <a:lumMod val="5000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51592" tIns="40640" rIns="40640" bIns="40640" numCol="1" spcCol="1270" anchor="ctr" anchorCtr="0">
          <a:noAutofit/>
        </a:bodyPr>
        <a:lstStyle/>
        <a:p>
          <a:pPr lvl="0" algn="l" defTabSz="711200" rtl="0">
            <a:lnSpc>
              <a:spcPct val="90000"/>
            </a:lnSpc>
            <a:spcBef>
              <a:spcPct val="0"/>
            </a:spcBef>
            <a:spcAft>
              <a:spcPct val="35000"/>
            </a:spcAft>
          </a:pPr>
          <a:r>
            <a:rPr lang="es-AR" sz="1600" kern="1200" dirty="0" smtClean="0">
              <a:latin typeface="Arial" pitchFamily="34" charset="0"/>
              <a:cs typeface="Arial" pitchFamily="34" charset="0"/>
            </a:rPr>
            <a:t>Promoción del desarrollo económico</a:t>
          </a:r>
          <a:endParaRPr lang="es-AR" sz="1600" kern="1200" dirty="0">
            <a:solidFill>
              <a:schemeClr val="bg1"/>
            </a:solidFill>
            <a:latin typeface="Arial" pitchFamily="34" charset="0"/>
            <a:cs typeface="Arial" pitchFamily="34" charset="0"/>
          </a:endParaRPr>
        </a:p>
      </dsp:txBody>
      <dsp:txXfrm>
        <a:off x="908844" y="2432396"/>
        <a:ext cx="4531154" cy="694918"/>
      </dsp:txXfrm>
    </dsp:sp>
    <dsp:sp modelId="{068B273A-DB53-4B8E-929C-6C464744448F}">
      <dsp:nvSpPr>
        <dsp:cNvPr id="0" name=""/>
        <dsp:cNvSpPr/>
      </dsp:nvSpPr>
      <dsp:spPr>
        <a:xfrm>
          <a:off x="474519" y="2345531"/>
          <a:ext cx="868648" cy="868648"/>
        </a:xfrm>
        <a:prstGeom prst="ellipse">
          <a:avLst/>
        </a:prstGeom>
        <a:solidFill>
          <a:schemeClr val="l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104D643-54CF-4FED-804F-DFD02EA4804E}">
      <dsp:nvSpPr>
        <dsp:cNvPr id="0" name=""/>
        <dsp:cNvSpPr/>
      </dsp:nvSpPr>
      <dsp:spPr>
        <a:xfrm>
          <a:off x="510431" y="3474954"/>
          <a:ext cx="4929567" cy="694918"/>
        </a:xfrm>
        <a:prstGeom prst="rect">
          <a:avLst/>
        </a:prstGeom>
        <a:solidFill>
          <a:schemeClr val="accent6">
            <a:lumMod val="5000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51592" tIns="40640" rIns="40640" bIns="40640" numCol="1" spcCol="1270" anchor="ctr" anchorCtr="0">
          <a:noAutofit/>
        </a:bodyPr>
        <a:lstStyle/>
        <a:p>
          <a:pPr lvl="0" algn="l" defTabSz="711200" rtl="0">
            <a:lnSpc>
              <a:spcPct val="90000"/>
            </a:lnSpc>
            <a:spcBef>
              <a:spcPct val="0"/>
            </a:spcBef>
            <a:spcAft>
              <a:spcPct val="35000"/>
            </a:spcAft>
          </a:pPr>
          <a:r>
            <a:rPr lang="es-AR" sz="1600" kern="1200" dirty="0" smtClean="0">
              <a:latin typeface="Arial" pitchFamily="34" charset="0"/>
              <a:cs typeface="Arial" pitchFamily="34" charset="0"/>
            </a:rPr>
            <a:t>Regularización de la tenencia de la tierra</a:t>
          </a:r>
          <a:endParaRPr lang="es-AR" sz="1600" kern="1200" dirty="0">
            <a:solidFill>
              <a:schemeClr val="bg1"/>
            </a:solidFill>
            <a:latin typeface="Arial" pitchFamily="34" charset="0"/>
            <a:cs typeface="Arial" pitchFamily="34" charset="0"/>
          </a:endParaRPr>
        </a:p>
      </dsp:txBody>
      <dsp:txXfrm>
        <a:off x="510431" y="3474954"/>
        <a:ext cx="4929567" cy="694918"/>
      </dsp:txXfrm>
    </dsp:sp>
    <dsp:sp modelId="{EDC8A4C2-63E4-45A6-AD4C-39C7BFFAB112}">
      <dsp:nvSpPr>
        <dsp:cNvPr id="0" name=""/>
        <dsp:cNvSpPr/>
      </dsp:nvSpPr>
      <dsp:spPr>
        <a:xfrm>
          <a:off x="76107" y="3388089"/>
          <a:ext cx="868648" cy="868648"/>
        </a:xfrm>
        <a:prstGeom prst="ellipse">
          <a:avLst/>
        </a:prstGeom>
        <a:solidFill>
          <a:schemeClr val="l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699A15F-FFD0-459D-B079-7B5027654683}">
      <dsp:nvSpPr>
        <dsp:cNvPr id="0" name=""/>
        <dsp:cNvSpPr/>
      </dsp:nvSpPr>
      <dsp:spPr>
        <a:xfrm>
          <a:off x="-2570531" y="-431031"/>
          <a:ext cx="3336662" cy="3336662"/>
        </a:xfrm>
        <a:prstGeom prst="blockArc">
          <a:avLst>
            <a:gd name="adj1" fmla="val 18900000"/>
            <a:gd name="adj2" fmla="val 2700000"/>
            <a:gd name="adj3" fmla="val 647"/>
          </a:avLst>
        </a:pr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0B5A4AA-4760-4224-B0A8-340077585B32}">
      <dsp:nvSpPr>
        <dsp:cNvPr id="0" name=""/>
        <dsp:cNvSpPr/>
      </dsp:nvSpPr>
      <dsp:spPr>
        <a:xfrm>
          <a:off x="744129" y="641996"/>
          <a:ext cx="4758212" cy="1190607"/>
        </a:xfrm>
        <a:prstGeom prst="rect">
          <a:avLst/>
        </a:prstGeom>
        <a:solidFill>
          <a:schemeClr val="accent6">
            <a:lumMod val="5000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82107" tIns="40640" rIns="40640" bIns="40640" numCol="1" spcCol="1270" anchor="ctr" anchorCtr="0">
          <a:noAutofit/>
        </a:bodyPr>
        <a:lstStyle/>
        <a:p>
          <a:pPr lvl="0" algn="l" defTabSz="711200" rtl="0">
            <a:lnSpc>
              <a:spcPct val="100000"/>
            </a:lnSpc>
            <a:spcBef>
              <a:spcPct val="0"/>
            </a:spcBef>
            <a:spcAft>
              <a:spcPct val="35000"/>
            </a:spcAft>
          </a:pPr>
          <a:r>
            <a:rPr lang="es-AR" sz="1600" kern="1200" dirty="0" smtClean="0">
              <a:latin typeface="Arial" pitchFamily="34" charset="0"/>
              <a:cs typeface="Arial" pitchFamily="34" charset="0"/>
            </a:rPr>
            <a:t>Aquí una viejo dilema de las políticas urbanas  PREVENIR O CURAR . Hay hechos naturales que no pueden prevenirse</a:t>
          </a:r>
        </a:p>
      </dsp:txBody>
      <dsp:txXfrm>
        <a:off x="744129" y="641996"/>
        <a:ext cx="4758212" cy="1190607"/>
      </dsp:txXfrm>
    </dsp:sp>
    <dsp:sp modelId="{EDC8A4C2-63E4-45A6-AD4C-39C7BFFAB112}">
      <dsp:nvSpPr>
        <dsp:cNvPr id="0" name=""/>
        <dsp:cNvSpPr/>
      </dsp:nvSpPr>
      <dsp:spPr>
        <a:xfrm>
          <a:off x="0" y="493170"/>
          <a:ext cx="1488259" cy="1488259"/>
        </a:xfrm>
        <a:prstGeom prst="ellipse">
          <a:avLst/>
        </a:prstGeom>
        <a:solidFill>
          <a:schemeClr val="l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4F7D56-9DA3-45BD-B369-945309A1725E}">
      <dsp:nvSpPr>
        <dsp:cNvPr id="0" name=""/>
        <dsp:cNvSpPr/>
      </dsp:nvSpPr>
      <dsp:spPr>
        <a:xfrm>
          <a:off x="252028" y="-165076"/>
          <a:ext cx="4032448" cy="2520280"/>
        </a:xfrm>
        <a:prstGeom prst="swooshArrow">
          <a:avLst>
            <a:gd name="adj1" fmla="val 25000"/>
            <a:gd name="adj2" fmla="val 25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1C96C98-6A0D-4E16-8A16-726A015951DE}">
      <dsp:nvSpPr>
        <dsp:cNvPr id="0" name=""/>
        <dsp:cNvSpPr/>
      </dsp:nvSpPr>
      <dsp:spPr>
        <a:xfrm>
          <a:off x="139262" y="2156955"/>
          <a:ext cx="298401" cy="298401"/>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DFCD735-4A3E-48AF-9537-D6FD9BF2FBB2}">
      <dsp:nvSpPr>
        <dsp:cNvPr id="0" name=""/>
        <dsp:cNvSpPr/>
      </dsp:nvSpPr>
      <dsp:spPr>
        <a:xfrm>
          <a:off x="528750" y="165083"/>
          <a:ext cx="1579526" cy="2520273"/>
        </a:xfrm>
        <a:prstGeom prst="round2Diag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58117" bIns="0" numCol="1" spcCol="1270" anchor="t" anchorCtr="0">
          <a:noAutofit/>
        </a:bodyPr>
        <a:lstStyle/>
        <a:p>
          <a:pPr lvl="0" algn="r" defTabSz="2889250">
            <a:lnSpc>
              <a:spcPct val="90000"/>
            </a:lnSpc>
            <a:spcBef>
              <a:spcPct val="0"/>
            </a:spcBef>
            <a:spcAft>
              <a:spcPct val="35000"/>
            </a:spcAft>
          </a:pPr>
          <a:endParaRPr lang="es-AR" sz="6500" kern="1200" dirty="0"/>
        </a:p>
      </dsp:txBody>
      <dsp:txXfrm>
        <a:off x="605856" y="242189"/>
        <a:ext cx="1425314" cy="236606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699A15F-FFD0-459D-B079-7B5027654683}">
      <dsp:nvSpPr>
        <dsp:cNvPr id="0" name=""/>
        <dsp:cNvSpPr/>
      </dsp:nvSpPr>
      <dsp:spPr>
        <a:xfrm>
          <a:off x="-5107023" y="-782350"/>
          <a:ext cx="6081852" cy="6081852"/>
        </a:xfrm>
        <a:prstGeom prst="blockArc">
          <a:avLst>
            <a:gd name="adj1" fmla="val 18900000"/>
            <a:gd name="adj2" fmla="val 2700000"/>
            <a:gd name="adj3" fmla="val 355"/>
          </a:avLst>
        </a:pr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8283F5A-3A2D-425F-B4EC-7C91B83EDA7C}">
      <dsp:nvSpPr>
        <dsp:cNvPr id="0" name=""/>
        <dsp:cNvSpPr/>
      </dsp:nvSpPr>
      <dsp:spPr>
        <a:xfrm>
          <a:off x="510431" y="330607"/>
          <a:ext cx="4929567" cy="728260"/>
        </a:xfrm>
        <a:prstGeom prst="rect">
          <a:avLst/>
        </a:prstGeom>
        <a:solidFill>
          <a:schemeClr val="accent6">
            <a:lumMod val="5000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51592" tIns="40640" rIns="40640" bIns="40640" numCol="1" spcCol="1270" anchor="ctr" anchorCtr="0">
          <a:noAutofit/>
        </a:bodyPr>
        <a:lstStyle/>
        <a:p>
          <a:pPr lvl="0" algn="l" defTabSz="711200" rtl="0">
            <a:lnSpc>
              <a:spcPct val="100000"/>
            </a:lnSpc>
            <a:spcBef>
              <a:spcPct val="0"/>
            </a:spcBef>
            <a:spcAft>
              <a:spcPct val="35000"/>
            </a:spcAft>
          </a:pPr>
          <a:r>
            <a:rPr lang="es-AR" sz="1600" kern="1200" dirty="0" smtClean="0">
              <a:latin typeface="Arial" pitchFamily="34" charset="0"/>
              <a:cs typeface="Arial" pitchFamily="34" charset="0"/>
            </a:rPr>
            <a:t>Se expropian 4300 predios para reconstrucción de vivienda </a:t>
          </a:r>
          <a:endParaRPr lang="es-AR" sz="1600" b="1" kern="1200" dirty="0">
            <a:solidFill>
              <a:schemeClr val="bg1"/>
            </a:solidFill>
            <a:latin typeface="Arial" pitchFamily="34" charset="0"/>
            <a:cs typeface="Arial" pitchFamily="34" charset="0"/>
          </a:endParaRPr>
        </a:p>
      </dsp:txBody>
      <dsp:txXfrm>
        <a:off x="510431" y="330607"/>
        <a:ext cx="4929567" cy="728260"/>
      </dsp:txXfrm>
    </dsp:sp>
    <dsp:sp modelId="{02D3130B-1FFB-4AEF-9F5D-00E0716491A8}">
      <dsp:nvSpPr>
        <dsp:cNvPr id="0" name=""/>
        <dsp:cNvSpPr/>
      </dsp:nvSpPr>
      <dsp:spPr>
        <a:xfrm>
          <a:off x="76107" y="260413"/>
          <a:ext cx="868648" cy="868648"/>
        </a:xfrm>
        <a:prstGeom prst="ellipse">
          <a:avLst/>
        </a:prstGeom>
        <a:solidFill>
          <a:schemeClr val="l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C1EA67D-25C5-425E-8E96-EE75FD43AF28}">
      <dsp:nvSpPr>
        <dsp:cNvPr id="0" name=""/>
        <dsp:cNvSpPr/>
      </dsp:nvSpPr>
      <dsp:spPr>
        <a:xfrm>
          <a:off x="908844" y="1389837"/>
          <a:ext cx="4531154" cy="694918"/>
        </a:xfrm>
        <a:prstGeom prst="rect">
          <a:avLst/>
        </a:prstGeom>
        <a:solidFill>
          <a:schemeClr val="accent6">
            <a:lumMod val="5000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51592" tIns="40640" rIns="40640" bIns="40640" numCol="1" spcCol="1270" anchor="ctr" anchorCtr="0">
          <a:noAutofit/>
        </a:bodyPr>
        <a:lstStyle/>
        <a:p>
          <a:pPr lvl="0" algn="l" defTabSz="711200" rtl="0">
            <a:lnSpc>
              <a:spcPct val="100000"/>
            </a:lnSpc>
            <a:spcBef>
              <a:spcPct val="0"/>
            </a:spcBef>
            <a:spcAft>
              <a:spcPct val="35000"/>
            </a:spcAft>
          </a:pPr>
          <a:r>
            <a:rPr lang="es-AR" sz="1600" kern="1200" dirty="0" smtClean="0">
              <a:latin typeface="Arial" pitchFamily="34" charset="0"/>
              <a:cs typeface="Arial" pitchFamily="34" charset="0"/>
            </a:rPr>
            <a:t>Un éxito en la política habitacional </a:t>
          </a:r>
          <a:endParaRPr lang="es-AR" sz="1600" kern="1200" dirty="0">
            <a:latin typeface="Arial" pitchFamily="34" charset="0"/>
            <a:cs typeface="Arial" pitchFamily="34" charset="0"/>
          </a:endParaRPr>
        </a:p>
      </dsp:txBody>
      <dsp:txXfrm>
        <a:off x="908844" y="1389837"/>
        <a:ext cx="4531154" cy="694918"/>
      </dsp:txXfrm>
    </dsp:sp>
    <dsp:sp modelId="{6FB0BC88-6D58-4CE7-9C84-DDB61EB11E83}">
      <dsp:nvSpPr>
        <dsp:cNvPr id="0" name=""/>
        <dsp:cNvSpPr/>
      </dsp:nvSpPr>
      <dsp:spPr>
        <a:xfrm>
          <a:off x="474519" y="1302972"/>
          <a:ext cx="868648" cy="868648"/>
        </a:xfrm>
        <a:prstGeom prst="ellipse">
          <a:avLst/>
        </a:prstGeom>
        <a:solidFill>
          <a:schemeClr val="l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E56D799-F152-4669-893A-2EA6ADD2456A}">
      <dsp:nvSpPr>
        <dsp:cNvPr id="0" name=""/>
        <dsp:cNvSpPr/>
      </dsp:nvSpPr>
      <dsp:spPr>
        <a:xfrm>
          <a:off x="908844" y="2432396"/>
          <a:ext cx="4531154" cy="694918"/>
        </a:xfrm>
        <a:prstGeom prst="rect">
          <a:avLst/>
        </a:prstGeom>
        <a:solidFill>
          <a:schemeClr val="accent6">
            <a:lumMod val="5000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51592" tIns="40640" rIns="40640" bIns="40640" numCol="1" spcCol="1270" anchor="ctr" anchorCtr="0">
          <a:noAutofit/>
        </a:bodyPr>
        <a:lstStyle/>
        <a:p>
          <a:pPr lvl="0" algn="l" defTabSz="711200" rtl="0">
            <a:lnSpc>
              <a:spcPct val="100000"/>
            </a:lnSpc>
            <a:spcBef>
              <a:spcPct val="0"/>
            </a:spcBef>
            <a:spcAft>
              <a:spcPct val="35000"/>
            </a:spcAft>
          </a:pPr>
          <a:r>
            <a:rPr lang="es-AR" sz="1600" kern="1200" dirty="0" smtClean="0">
              <a:latin typeface="Arial" pitchFamily="34" charset="0"/>
              <a:cs typeface="Arial" pitchFamily="34" charset="0"/>
            </a:rPr>
            <a:t>Un silencioso fracaso en el terreno jurídico</a:t>
          </a:r>
          <a:endParaRPr lang="es-AR" sz="1600" kern="1200" dirty="0">
            <a:solidFill>
              <a:schemeClr val="bg1"/>
            </a:solidFill>
            <a:latin typeface="Arial" pitchFamily="34" charset="0"/>
            <a:cs typeface="Arial" pitchFamily="34" charset="0"/>
          </a:endParaRPr>
        </a:p>
      </dsp:txBody>
      <dsp:txXfrm>
        <a:off x="908844" y="2432396"/>
        <a:ext cx="4531154" cy="694918"/>
      </dsp:txXfrm>
    </dsp:sp>
    <dsp:sp modelId="{068B273A-DB53-4B8E-929C-6C464744448F}">
      <dsp:nvSpPr>
        <dsp:cNvPr id="0" name=""/>
        <dsp:cNvSpPr/>
      </dsp:nvSpPr>
      <dsp:spPr>
        <a:xfrm>
          <a:off x="474519" y="2345531"/>
          <a:ext cx="868648" cy="868648"/>
        </a:xfrm>
        <a:prstGeom prst="ellipse">
          <a:avLst/>
        </a:prstGeom>
        <a:solidFill>
          <a:schemeClr val="l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104D643-54CF-4FED-804F-DFD02EA4804E}">
      <dsp:nvSpPr>
        <dsp:cNvPr id="0" name=""/>
        <dsp:cNvSpPr/>
      </dsp:nvSpPr>
      <dsp:spPr>
        <a:xfrm>
          <a:off x="510431" y="3474954"/>
          <a:ext cx="4929567" cy="694918"/>
        </a:xfrm>
        <a:prstGeom prst="rect">
          <a:avLst/>
        </a:prstGeom>
        <a:solidFill>
          <a:schemeClr val="accent6">
            <a:lumMod val="5000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51592" tIns="40640" rIns="40640" bIns="40640" numCol="1" spcCol="1270" anchor="ctr" anchorCtr="0">
          <a:noAutofit/>
        </a:bodyPr>
        <a:lstStyle/>
        <a:p>
          <a:pPr lvl="0" algn="l" defTabSz="711200" rtl="0">
            <a:lnSpc>
              <a:spcPct val="100000"/>
            </a:lnSpc>
            <a:spcBef>
              <a:spcPct val="0"/>
            </a:spcBef>
            <a:spcAft>
              <a:spcPct val="35000"/>
            </a:spcAft>
          </a:pPr>
          <a:r>
            <a:rPr lang="es-AR" sz="1600" kern="1200" dirty="0" smtClean="0">
              <a:latin typeface="Arial" pitchFamily="34" charset="0"/>
              <a:cs typeface="Arial" pitchFamily="34" charset="0"/>
            </a:rPr>
            <a:t>Un instrumento irresistible. ¿ e indefendible?</a:t>
          </a:r>
        </a:p>
        <a:p>
          <a:pPr lvl="0" algn="l" defTabSz="711200" rtl="0">
            <a:lnSpc>
              <a:spcPct val="100000"/>
            </a:lnSpc>
            <a:spcBef>
              <a:spcPct val="0"/>
            </a:spcBef>
            <a:spcAft>
              <a:spcPct val="35000"/>
            </a:spcAft>
          </a:pPr>
          <a:r>
            <a:rPr lang="es-AR" sz="1600" kern="1200" dirty="0" smtClean="0">
              <a:solidFill>
                <a:schemeClr val="bg1"/>
              </a:solidFill>
              <a:latin typeface="Arial" pitchFamily="34" charset="0"/>
              <a:cs typeface="Arial" pitchFamily="34" charset="0"/>
            </a:rPr>
            <a:t>(Azuela 2013)</a:t>
          </a:r>
          <a:endParaRPr lang="es-AR" sz="1600" kern="1200" dirty="0">
            <a:solidFill>
              <a:schemeClr val="bg1"/>
            </a:solidFill>
            <a:latin typeface="Arial" pitchFamily="34" charset="0"/>
            <a:cs typeface="Arial" pitchFamily="34" charset="0"/>
          </a:endParaRPr>
        </a:p>
      </dsp:txBody>
      <dsp:txXfrm>
        <a:off x="510431" y="3474954"/>
        <a:ext cx="4929567" cy="694918"/>
      </dsp:txXfrm>
    </dsp:sp>
    <dsp:sp modelId="{EDC8A4C2-63E4-45A6-AD4C-39C7BFFAB112}">
      <dsp:nvSpPr>
        <dsp:cNvPr id="0" name=""/>
        <dsp:cNvSpPr/>
      </dsp:nvSpPr>
      <dsp:spPr>
        <a:xfrm>
          <a:off x="76107" y="3388089"/>
          <a:ext cx="868648" cy="868648"/>
        </a:xfrm>
        <a:prstGeom prst="ellipse">
          <a:avLst/>
        </a:prstGeom>
        <a:solidFill>
          <a:schemeClr val="l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699A15F-FFD0-459D-B079-7B5027654683}">
      <dsp:nvSpPr>
        <dsp:cNvPr id="0" name=""/>
        <dsp:cNvSpPr/>
      </dsp:nvSpPr>
      <dsp:spPr>
        <a:xfrm>
          <a:off x="-5107016" y="-782350"/>
          <a:ext cx="6081852" cy="6081852"/>
        </a:xfrm>
        <a:prstGeom prst="blockArc">
          <a:avLst>
            <a:gd name="adj1" fmla="val 18900000"/>
            <a:gd name="adj2" fmla="val 2700000"/>
            <a:gd name="adj3" fmla="val 355"/>
          </a:avLst>
        </a:pr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8283F5A-3A2D-425F-B4EC-7C91B83EDA7C}">
      <dsp:nvSpPr>
        <dsp:cNvPr id="0" name=""/>
        <dsp:cNvSpPr/>
      </dsp:nvSpPr>
      <dsp:spPr>
        <a:xfrm>
          <a:off x="626980" y="430041"/>
          <a:ext cx="4813024" cy="946776"/>
        </a:xfrm>
        <a:prstGeom prst="rect">
          <a:avLst/>
        </a:prstGeom>
        <a:solidFill>
          <a:schemeClr val="accent6">
            <a:lumMod val="5000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17098" tIns="40640" rIns="40640" bIns="40640" numCol="1" spcCol="1270" anchor="ctr" anchorCtr="0">
          <a:noAutofit/>
        </a:bodyPr>
        <a:lstStyle/>
        <a:p>
          <a:pPr lvl="0" algn="l" defTabSz="711200" rtl="0">
            <a:lnSpc>
              <a:spcPct val="100000"/>
            </a:lnSpc>
            <a:spcBef>
              <a:spcPct val="0"/>
            </a:spcBef>
            <a:spcAft>
              <a:spcPct val="35000"/>
            </a:spcAft>
          </a:pPr>
          <a:r>
            <a:rPr lang="es-AR" sz="1600" kern="1200" dirty="0" smtClean="0">
              <a:latin typeface="Arial" pitchFamily="34" charset="0"/>
              <a:cs typeface="Arial" pitchFamily="34" charset="0"/>
            </a:rPr>
            <a:t>Concertación social sin precedentes, 13 de mayo de 1986</a:t>
          </a:r>
          <a:endParaRPr lang="es-AR" sz="1600" b="1" kern="1200" dirty="0">
            <a:solidFill>
              <a:schemeClr val="bg1"/>
            </a:solidFill>
            <a:latin typeface="Arial" pitchFamily="34" charset="0"/>
            <a:cs typeface="Arial" pitchFamily="34" charset="0"/>
          </a:endParaRPr>
        </a:p>
      </dsp:txBody>
      <dsp:txXfrm>
        <a:off x="626980" y="430041"/>
        <a:ext cx="4813024" cy="946776"/>
      </dsp:txXfrm>
    </dsp:sp>
    <dsp:sp modelId="{02D3130B-1FFB-4AEF-9F5D-00E0716491A8}">
      <dsp:nvSpPr>
        <dsp:cNvPr id="0" name=""/>
        <dsp:cNvSpPr/>
      </dsp:nvSpPr>
      <dsp:spPr>
        <a:xfrm>
          <a:off x="62336" y="338786"/>
          <a:ext cx="1129288" cy="1129288"/>
        </a:xfrm>
        <a:prstGeom prst="ellipse">
          <a:avLst/>
        </a:prstGeom>
        <a:solidFill>
          <a:schemeClr val="l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C1EA67D-25C5-425E-8E96-EE75FD43AF28}">
      <dsp:nvSpPr>
        <dsp:cNvPr id="0" name=""/>
        <dsp:cNvSpPr/>
      </dsp:nvSpPr>
      <dsp:spPr>
        <a:xfrm>
          <a:off x="955377" y="1806860"/>
          <a:ext cx="4484627" cy="903430"/>
        </a:xfrm>
        <a:prstGeom prst="rect">
          <a:avLst/>
        </a:prstGeom>
        <a:solidFill>
          <a:schemeClr val="accent6">
            <a:lumMod val="5000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17098" tIns="40640" rIns="40640" bIns="40640" numCol="1" spcCol="1270" anchor="ctr" anchorCtr="0">
          <a:noAutofit/>
        </a:bodyPr>
        <a:lstStyle/>
        <a:p>
          <a:pPr lvl="0" algn="l" defTabSz="711200" rtl="0">
            <a:lnSpc>
              <a:spcPct val="100000"/>
            </a:lnSpc>
            <a:spcBef>
              <a:spcPct val="0"/>
            </a:spcBef>
            <a:spcAft>
              <a:spcPct val="35000"/>
            </a:spcAft>
          </a:pPr>
          <a:r>
            <a:rPr lang="es-AR" sz="1600" kern="1200" dirty="0" smtClean="0">
              <a:latin typeface="Arial" pitchFamily="34" charset="0"/>
              <a:cs typeface="Arial" pitchFamily="34" charset="0"/>
            </a:rPr>
            <a:t>Renovación habitacional popular (RHP) en menos de 2 años</a:t>
          </a:r>
          <a:endParaRPr lang="es-AR" sz="1600" kern="1200" dirty="0">
            <a:latin typeface="Arial" pitchFamily="34" charset="0"/>
            <a:cs typeface="Arial" pitchFamily="34" charset="0"/>
          </a:endParaRPr>
        </a:p>
      </dsp:txBody>
      <dsp:txXfrm>
        <a:off x="955377" y="1806860"/>
        <a:ext cx="4484627" cy="903430"/>
      </dsp:txXfrm>
    </dsp:sp>
    <dsp:sp modelId="{6FB0BC88-6D58-4CE7-9C84-DDB61EB11E83}">
      <dsp:nvSpPr>
        <dsp:cNvPr id="0" name=""/>
        <dsp:cNvSpPr/>
      </dsp:nvSpPr>
      <dsp:spPr>
        <a:xfrm>
          <a:off x="390733" y="1693932"/>
          <a:ext cx="1129288" cy="1129288"/>
        </a:xfrm>
        <a:prstGeom prst="ellipse">
          <a:avLst/>
        </a:prstGeom>
        <a:solidFill>
          <a:schemeClr val="l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E56D799-F152-4669-893A-2EA6ADD2456A}">
      <dsp:nvSpPr>
        <dsp:cNvPr id="0" name=""/>
        <dsp:cNvSpPr/>
      </dsp:nvSpPr>
      <dsp:spPr>
        <a:xfrm>
          <a:off x="626980" y="3162006"/>
          <a:ext cx="4813024" cy="903430"/>
        </a:xfrm>
        <a:prstGeom prst="rect">
          <a:avLst/>
        </a:prstGeom>
        <a:solidFill>
          <a:schemeClr val="accent6">
            <a:lumMod val="5000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17098" tIns="40640" rIns="40640" bIns="40640" numCol="1" spcCol="1270" anchor="ctr" anchorCtr="0">
          <a:noAutofit/>
        </a:bodyPr>
        <a:lstStyle/>
        <a:p>
          <a:pPr lvl="0" algn="l" defTabSz="711200" rtl="0">
            <a:lnSpc>
              <a:spcPct val="100000"/>
            </a:lnSpc>
            <a:spcBef>
              <a:spcPct val="0"/>
            </a:spcBef>
            <a:spcAft>
              <a:spcPct val="35000"/>
            </a:spcAft>
          </a:pPr>
          <a:r>
            <a:rPr lang="es-AR" sz="1600" kern="1200" dirty="0" smtClean="0">
              <a:latin typeface="Arial" pitchFamily="34" charset="0"/>
              <a:cs typeface="Arial" pitchFamily="34" charset="0"/>
            </a:rPr>
            <a:t>Cambiaron de casa “pero no de barrio” 43 mil familias </a:t>
          </a:r>
          <a:endParaRPr lang="es-AR" sz="1600" kern="1200" dirty="0">
            <a:solidFill>
              <a:schemeClr val="bg1"/>
            </a:solidFill>
            <a:latin typeface="Arial" pitchFamily="34" charset="0"/>
            <a:cs typeface="Arial" pitchFamily="34" charset="0"/>
          </a:endParaRPr>
        </a:p>
      </dsp:txBody>
      <dsp:txXfrm>
        <a:off x="626980" y="3162006"/>
        <a:ext cx="4813024" cy="903430"/>
      </dsp:txXfrm>
    </dsp:sp>
    <dsp:sp modelId="{068B273A-DB53-4B8E-929C-6C464744448F}">
      <dsp:nvSpPr>
        <dsp:cNvPr id="0" name=""/>
        <dsp:cNvSpPr/>
      </dsp:nvSpPr>
      <dsp:spPr>
        <a:xfrm>
          <a:off x="62336" y="3049077"/>
          <a:ext cx="1129288" cy="1129288"/>
        </a:xfrm>
        <a:prstGeom prst="ellipse">
          <a:avLst/>
        </a:prstGeom>
        <a:solidFill>
          <a:schemeClr val="l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699A15F-FFD0-459D-B079-7B5027654683}">
      <dsp:nvSpPr>
        <dsp:cNvPr id="0" name=""/>
        <dsp:cNvSpPr/>
      </dsp:nvSpPr>
      <dsp:spPr>
        <a:xfrm>
          <a:off x="-5107023" y="-782350"/>
          <a:ext cx="6081852" cy="6081852"/>
        </a:xfrm>
        <a:prstGeom prst="blockArc">
          <a:avLst>
            <a:gd name="adj1" fmla="val 18900000"/>
            <a:gd name="adj2" fmla="val 2700000"/>
            <a:gd name="adj3" fmla="val 355"/>
          </a:avLst>
        </a:pr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8283F5A-3A2D-425F-B4EC-7C91B83EDA7C}">
      <dsp:nvSpPr>
        <dsp:cNvPr id="0" name=""/>
        <dsp:cNvSpPr/>
      </dsp:nvSpPr>
      <dsp:spPr>
        <a:xfrm>
          <a:off x="510431" y="330607"/>
          <a:ext cx="7564129" cy="728260"/>
        </a:xfrm>
        <a:prstGeom prst="rect">
          <a:avLst/>
        </a:prstGeom>
        <a:solidFill>
          <a:schemeClr val="accent6">
            <a:lumMod val="5000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51592" tIns="40640" rIns="40640" bIns="40640" numCol="1" spcCol="1270" anchor="ctr" anchorCtr="0">
          <a:noAutofit/>
        </a:bodyPr>
        <a:lstStyle/>
        <a:p>
          <a:pPr lvl="0" algn="l" defTabSz="711200" rtl="0">
            <a:lnSpc>
              <a:spcPct val="100000"/>
            </a:lnSpc>
            <a:spcBef>
              <a:spcPct val="0"/>
            </a:spcBef>
            <a:spcAft>
              <a:spcPct val="35000"/>
            </a:spcAft>
          </a:pPr>
          <a:r>
            <a:rPr lang="es-AR" sz="1600" kern="1200" dirty="0" smtClean="0">
              <a:latin typeface="Arial" pitchFamily="34" charset="0"/>
              <a:cs typeface="Arial" pitchFamily="34" charset="0"/>
            </a:rPr>
            <a:t>610 juicios de amparo ( entre el 10 y el 15 % de los propietarios afectados ). Aumento de 4 a 5 veces el valor de la expropiación </a:t>
          </a:r>
          <a:endParaRPr lang="es-AR" sz="1600" b="1" kern="1200" dirty="0">
            <a:solidFill>
              <a:schemeClr val="bg1"/>
            </a:solidFill>
            <a:latin typeface="Arial" pitchFamily="34" charset="0"/>
            <a:cs typeface="Arial" pitchFamily="34" charset="0"/>
          </a:endParaRPr>
        </a:p>
      </dsp:txBody>
      <dsp:txXfrm>
        <a:off x="510431" y="330607"/>
        <a:ext cx="7564129" cy="728260"/>
      </dsp:txXfrm>
    </dsp:sp>
    <dsp:sp modelId="{02D3130B-1FFB-4AEF-9F5D-00E0716491A8}">
      <dsp:nvSpPr>
        <dsp:cNvPr id="0" name=""/>
        <dsp:cNvSpPr/>
      </dsp:nvSpPr>
      <dsp:spPr>
        <a:xfrm>
          <a:off x="76107" y="260413"/>
          <a:ext cx="868648" cy="868648"/>
        </a:xfrm>
        <a:prstGeom prst="ellipse">
          <a:avLst/>
        </a:prstGeom>
        <a:solidFill>
          <a:schemeClr val="l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C1EA67D-25C5-425E-8E96-EE75FD43AF28}">
      <dsp:nvSpPr>
        <dsp:cNvPr id="0" name=""/>
        <dsp:cNvSpPr/>
      </dsp:nvSpPr>
      <dsp:spPr>
        <a:xfrm>
          <a:off x="908844" y="1288024"/>
          <a:ext cx="7165716" cy="898543"/>
        </a:xfrm>
        <a:prstGeom prst="rect">
          <a:avLst/>
        </a:prstGeom>
        <a:solidFill>
          <a:schemeClr val="accent6">
            <a:lumMod val="5000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51592" tIns="40640" rIns="40640" bIns="40640" numCol="1" spcCol="1270" anchor="ctr" anchorCtr="0">
          <a:noAutofit/>
        </a:bodyPr>
        <a:lstStyle/>
        <a:p>
          <a:pPr lvl="0" algn="l" defTabSz="711200" rtl="0">
            <a:lnSpc>
              <a:spcPct val="100000"/>
            </a:lnSpc>
            <a:spcBef>
              <a:spcPct val="0"/>
            </a:spcBef>
            <a:spcAft>
              <a:spcPct val="35000"/>
            </a:spcAft>
          </a:pPr>
          <a:r>
            <a:rPr lang="es-AR" sz="1600" kern="1200" dirty="0" smtClean="0">
              <a:latin typeface="Arial" pitchFamily="34" charset="0"/>
              <a:cs typeface="Arial" pitchFamily="34" charset="0"/>
            </a:rPr>
            <a:t>Los jueces otorgaban los amparos pero negaban la suspensión. O sea : la reconstrucción fue un éxito a pesar de su origen ilegal </a:t>
          </a:r>
          <a:endParaRPr lang="es-AR" sz="1600" kern="1200" dirty="0">
            <a:latin typeface="Arial" pitchFamily="34" charset="0"/>
            <a:cs typeface="Arial" pitchFamily="34" charset="0"/>
          </a:endParaRPr>
        </a:p>
      </dsp:txBody>
      <dsp:txXfrm>
        <a:off x="908844" y="1288024"/>
        <a:ext cx="7165716" cy="898543"/>
      </dsp:txXfrm>
    </dsp:sp>
    <dsp:sp modelId="{6FB0BC88-6D58-4CE7-9C84-DDB61EB11E83}">
      <dsp:nvSpPr>
        <dsp:cNvPr id="0" name=""/>
        <dsp:cNvSpPr/>
      </dsp:nvSpPr>
      <dsp:spPr>
        <a:xfrm>
          <a:off x="474519" y="1302972"/>
          <a:ext cx="868648" cy="868648"/>
        </a:xfrm>
        <a:prstGeom prst="ellipse">
          <a:avLst/>
        </a:prstGeom>
        <a:solidFill>
          <a:schemeClr val="l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E56D799-F152-4669-893A-2EA6ADD2456A}">
      <dsp:nvSpPr>
        <dsp:cNvPr id="0" name=""/>
        <dsp:cNvSpPr/>
      </dsp:nvSpPr>
      <dsp:spPr>
        <a:xfrm>
          <a:off x="908844" y="2432396"/>
          <a:ext cx="7165716" cy="694918"/>
        </a:xfrm>
        <a:prstGeom prst="rect">
          <a:avLst/>
        </a:prstGeom>
        <a:solidFill>
          <a:schemeClr val="accent6">
            <a:lumMod val="5000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51592" tIns="40640" rIns="40640" bIns="40640" numCol="1" spcCol="1270" anchor="ctr" anchorCtr="0">
          <a:noAutofit/>
        </a:bodyPr>
        <a:lstStyle/>
        <a:p>
          <a:pPr lvl="0" algn="l" defTabSz="711200" rtl="0">
            <a:lnSpc>
              <a:spcPct val="100000"/>
            </a:lnSpc>
            <a:spcBef>
              <a:spcPct val="0"/>
            </a:spcBef>
            <a:spcAft>
              <a:spcPct val="35000"/>
            </a:spcAft>
          </a:pPr>
          <a:r>
            <a:rPr lang="es-AR" sz="1600" kern="1200" dirty="0" smtClean="0">
              <a:latin typeface="Arial" pitchFamily="34" charset="0"/>
              <a:cs typeface="Arial" pitchFamily="34" charset="0"/>
            </a:rPr>
            <a:t>Solo quienes demostraron no ser propietarios resultaron perdedores </a:t>
          </a:r>
          <a:endParaRPr lang="es-AR" sz="1600" kern="1200" dirty="0">
            <a:solidFill>
              <a:schemeClr val="bg1"/>
            </a:solidFill>
            <a:latin typeface="Arial" pitchFamily="34" charset="0"/>
            <a:cs typeface="Arial" pitchFamily="34" charset="0"/>
          </a:endParaRPr>
        </a:p>
      </dsp:txBody>
      <dsp:txXfrm>
        <a:off x="908844" y="2432396"/>
        <a:ext cx="7165716" cy="694918"/>
      </dsp:txXfrm>
    </dsp:sp>
    <dsp:sp modelId="{068B273A-DB53-4B8E-929C-6C464744448F}">
      <dsp:nvSpPr>
        <dsp:cNvPr id="0" name=""/>
        <dsp:cNvSpPr/>
      </dsp:nvSpPr>
      <dsp:spPr>
        <a:xfrm>
          <a:off x="474519" y="2345531"/>
          <a:ext cx="868648" cy="868648"/>
        </a:xfrm>
        <a:prstGeom prst="ellipse">
          <a:avLst/>
        </a:prstGeom>
        <a:solidFill>
          <a:schemeClr val="l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104D643-54CF-4FED-804F-DFD02EA4804E}">
      <dsp:nvSpPr>
        <dsp:cNvPr id="0" name=""/>
        <dsp:cNvSpPr/>
      </dsp:nvSpPr>
      <dsp:spPr>
        <a:xfrm>
          <a:off x="510431" y="3474954"/>
          <a:ext cx="7564129" cy="694918"/>
        </a:xfrm>
        <a:prstGeom prst="rect">
          <a:avLst/>
        </a:prstGeom>
        <a:solidFill>
          <a:schemeClr val="accent6">
            <a:lumMod val="5000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51592" tIns="40640" rIns="40640" bIns="40640" numCol="1" spcCol="1270" anchor="ctr" anchorCtr="0">
          <a:noAutofit/>
        </a:bodyPr>
        <a:lstStyle/>
        <a:p>
          <a:pPr lvl="0" algn="l" defTabSz="711200" rtl="0">
            <a:lnSpc>
              <a:spcPct val="100000"/>
            </a:lnSpc>
            <a:spcBef>
              <a:spcPct val="0"/>
            </a:spcBef>
            <a:spcAft>
              <a:spcPct val="35000"/>
            </a:spcAft>
          </a:pPr>
          <a:r>
            <a:rPr lang="es-AR" sz="1600" kern="1200" dirty="0" smtClean="0">
              <a:latin typeface="Arial" pitchFamily="34" charset="0"/>
              <a:cs typeface="Arial" pitchFamily="34" charset="0"/>
            </a:rPr>
            <a:t>En ningún caso la expropiación fue considerada legitima. Argumento de la expoliación </a:t>
          </a:r>
          <a:endParaRPr lang="es-AR" sz="1600" kern="1200" dirty="0">
            <a:solidFill>
              <a:schemeClr val="bg1"/>
            </a:solidFill>
            <a:latin typeface="Arial" pitchFamily="34" charset="0"/>
            <a:cs typeface="Arial" pitchFamily="34" charset="0"/>
          </a:endParaRPr>
        </a:p>
      </dsp:txBody>
      <dsp:txXfrm>
        <a:off x="510431" y="3474954"/>
        <a:ext cx="7564129" cy="694918"/>
      </dsp:txXfrm>
    </dsp:sp>
    <dsp:sp modelId="{EDC8A4C2-63E4-45A6-AD4C-39C7BFFAB112}">
      <dsp:nvSpPr>
        <dsp:cNvPr id="0" name=""/>
        <dsp:cNvSpPr/>
      </dsp:nvSpPr>
      <dsp:spPr>
        <a:xfrm>
          <a:off x="76107" y="3388089"/>
          <a:ext cx="868648" cy="868648"/>
        </a:xfrm>
        <a:prstGeom prst="ellipse">
          <a:avLst/>
        </a:prstGeom>
        <a:solidFill>
          <a:schemeClr val="l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699A15F-FFD0-459D-B079-7B5027654683}">
      <dsp:nvSpPr>
        <dsp:cNvPr id="0" name=""/>
        <dsp:cNvSpPr/>
      </dsp:nvSpPr>
      <dsp:spPr>
        <a:xfrm>
          <a:off x="-3313739" y="-554884"/>
          <a:ext cx="4304449" cy="4304449"/>
        </a:xfrm>
        <a:prstGeom prst="blockArc">
          <a:avLst>
            <a:gd name="adj1" fmla="val 18900000"/>
            <a:gd name="adj2" fmla="val 2700000"/>
            <a:gd name="adj3" fmla="val 502"/>
          </a:avLst>
        </a:pr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45C0B21-DD43-47B4-AC13-16999075C657}">
      <dsp:nvSpPr>
        <dsp:cNvPr id="0" name=""/>
        <dsp:cNvSpPr/>
      </dsp:nvSpPr>
      <dsp:spPr>
        <a:xfrm>
          <a:off x="965289" y="805848"/>
          <a:ext cx="7171614" cy="1544463"/>
        </a:xfrm>
        <a:prstGeom prst="rect">
          <a:avLst/>
        </a:prstGeom>
        <a:solidFill>
          <a:schemeClr val="accent6">
            <a:lumMod val="5000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67889" tIns="40640" rIns="40640" bIns="40640" numCol="1" spcCol="1270" anchor="ctr" anchorCtr="0">
          <a:noAutofit/>
        </a:bodyPr>
        <a:lstStyle/>
        <a:p>
          <a:pPr lvl="0" algn="l" defTabSz="711200" rtl="0">
            <a:lnSpc>
              <a:spcPct val="100000"/>
            </a:lnSpc>
            <a:spcBef>
              <a:spcPct val="0"/>
            </a:spcBef>
            <a:spcAft>
              <a:spcPct val="35000"/>
            </a:spcAft>
          </a:pPr>
          <a:r>
            <a:rPr lang="es-AR" sz="1600" b="0" kern="1200" dirty="0" smtClean="0">
              <a:solidFill>
                <a:schemeClr val="bg1"/>
              </a:solidFill>
              <a:latin typeface="Arial" pitchFamily="34" charset="0"/>
              <a:cs typeface="Arial" pitchFamily="34" charset="0"/>
            </a:rPr>
            <a:t>Art. 17 C. N: la propiedad es inviolable y ningún habitante de la Nación puede ser privado de ellas, sino en virtud de la sentencia fundada en la Ley la expropiación por la causa de la utilidad pública, debe ser aplicada por Ley y previamente indemnizada </a:t>
          </a:r>
          <a:endParaRPr lang="es-AR" sz="1600" b="0" kern="1200" dirty="0">
            <a:solidFill>
              <a:schemeClr val="bg1"/>
            </a:solidFill>
            <a:latin typeface="Arial" pitchFamily="34" charset="0"/>
            <a:cs typeface="Arial" pitchFamily="34" charset="0"/>
          </a:endParaRPr>
        </a:p>
      </dsp:txBody>
      <dsp:txXfrm>
        <a:off x="965289" y="805848"/>
        <a:ext cx="7171614" cy="1544463"/>
      </dsp:txXfrm>
    </dsp:sp>
    <dsp:sp modelId="{93C9C331-D82C-43E6-83CD-B3C4C835293B}">
      <dsp:nvSpPr>
        <dsp:cNvPr id="0" name=""/>
        <dsp:cNvSpPr/>
      </dsp:nvSpPr>
      <dsp:spPr>
        <a:xfrm>
          <a:off x="0" y="632050"/>
          <a:ext cx="1930579" cy="1930579"/>
        </a:xfrm>
        <a:prstGeom prst="ellipse">
          <a:avLst/>
        </a:prstGeom>
        <a:solidFill>
          <a:schemeClr val="l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699A15F-FFD0-459D-B079-7B5027654683}">
      <dsp:nvSpPr>
        <dsp:cNvPr id="0" name=""/>
        <dsp:cNvSpPr/>
      </dsp:nvSpPr>
      <dsp:spPr>
        <a:xfrm>
          <a:off x="-3313739" y="-554884"/>
          <a:ext cx="4304449" cy="4304449"/>
        </a:xfrm>
        <a:prstGeom prst="blockArc">
          <a:avLst>
            <a:gd name="adj1" fmla="val 18900000"/>
            <a:gd name="adj2" fmla="val 2700000"/>
            <a:gd name="adj3" fmla="val 502"/>
          </a:avLst>
        </a:pr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45C0B21-DD43-47B4-AC13-16999075C657}">
      <dsp:nvSpPr>
        <dsp:cNvPr id="0" name=""/>
        <dsp:cNvSpPr/>
      </dsp:nvSpPr>
      <dsp:spPr>
        <a:xfrm>
          <a:off x="965289" y="805848"/>
          <a:ext cx="7171614" cy="1544463"/>
        </a:xfrm>
        <a:prstGeom prst="rect">
          <a:avLst/>
        </a:prstGeom>
        <a:solidFill>
          <a:schemeClr val="accent6">
            <a:lumMod val="5000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67889" tIns="40640" rIns="40640" bIns="40640" numCol="1" spcCol="1270" anchor="ctr" anchorCtr="0">
          <a:noAutofit/>
        </a:bodyPr>
        <a:lstStyle/>
        <a:p>
          <a:pPr lvl="0" algn="l" defTabSz="711200" rtl="0">
            <a:lnSpc>
              <a:spcPct val="100000"/>
            </a:lnSpc>
            <a:spcBef>
              <a:spcPct val="0"/>
            </a:spcBef>
            <a:spcAft>
              <a:spcPct val="35000"/>
            </a:spcAft>
          </a:pPr>
          <a:r>
            <a:rPr lang="es-AR" sz="1600" b="0" kern="1200" dirty="0" smtClean="0">
              <a:solidFill>
                <a:schemeClr val="bg1"/>
              </a:solidFill>
              <a:latin typeface="Arial" pitchFamily="34" charset="0"/>
              <a:cs typeface="Arial" pitchFamily="34" charset="0"/>
            </a:rPr>
            <a:t>Leyes 21.499 y 5708: los tres poderes del Estado – excepto obras hidráulicas y vialidades</a:t>
          </a:r>
          <a:endParaRPr lang="es-AR" sz="1600" b="0" kern="1200" dirty="0">
            <a:solidFill>
              <a:schemeClr val="bg1"/>
            </a:solidFill>
            <a:latin typeface="Arial" pitchFamily="34" charset="0"/>
            <a:cs typeface="Arial" pitchFamily="34" charset="0"/>
          </a:endParaRPr>
        </a:p>
      </dsp:txBody>
      <dsp:txXfrm>
        <a:off x="965289" y="805848"/>
        <a:ext cx="7171614" cy="1544463"/>
      </dsp:txXfrm>
    </dsp:sp>
    <dsp:sp modelId="{93C9C331-D82C-43E6-83CD-B3C4C835293B}">
      <dsp:nvSpPr>
        <dsp:cNvPr id="0" name=""/>
        <dsp:cNvSpPr/>
      </dsp:nvSpPr>
      <dsp:spPr>
        <a:xfrm>
          <a:off x="0" y="632050"/>
          <a:ext cx="1930579" cy="1930579"/>
        </a:xfrm>
        <a:prstGeom prst="ellipse">
          <a:avLst/>
        </a:prstGeom>
        <a:solidFill>
          <a:schemeClr val="l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2.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3.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4.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5.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layout6.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7.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8.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9.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10.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1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12.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13.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14.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15.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16.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17.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18.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19.xml><?xml version="1.0" encoding="utf-8"?>
<dgm:layoutDef xmlns:dgm="http://schemas.openxmlformats.org/drawingml/2006/diagram" xmlns:a="http://schemas.openxmlformats.org/drawingml/2006/main" uniqueId="urn:microsoft.com/office/officeart/2008/layout/AlternatingPictureCircles">
  <dgm:title val=""/>
  <dgm:desc val=""/>
  <dgm:catLst>
    <dgm:cat type="picture" pri="17000"/>
    <dgm:cat type="pictureconvert" pri="17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40" srcId="0" destId="10" srcOrd="0" destOrd="0"/>
        <dgm:cxn modelId="50" srcId="0" destId="20" srcOrd="1" destOrd="0"/>
        <dgm:cxn modelId="60" srcId="0" destId="30" srcOrd="2" destOrd="0"/>
        <dgm:cxn modelId="70" srcId="0" destId="40" srcOrd="3" destOrd="0"/>
      </dgm:cxnLst>
      <dgm:bg/>
      <dgm:whole/>
    </dgm:dataModel>
  </dgm:clrData>
  <dgm:layoutNode name="Name0">
    <dgm:varLst>
      <dgm:chMax/>
      <dgm:chPref/>
      <dgm:dir/>
    </dgm:varLst>
    <dgm:alg type="lin">
      <dgm:param type="linDir" val="fromT"/>
      <dgm:param type="fallback" val="2D"/>
      <dgm:param type="horzAlign" val="ctr"/>
      <dgm:param type="nodeVertAlign" val="t"/>
    </dgm:alg>
    <dgm:shape xmlns:r="http://schemas.openxmlformats.org/officeDocument/2006/relationships" r:blip="">
      <dgm:adjLst/>
    </dgm:shape>
    <dgm:choose name="Name1">
      <dgm:if name="Name2" axis="ch" ptType="node" func="cnt" op="gte" val="2">
        <dgm:constrLst>
          <dgm:constr type="primFontSz" for="des" ptType="node" op="equ" val="65"/>
          <dgm:constr type="w" for="ch" forName="composite" refType="h" refFor="ch" refForName="composite" fact="2.9499"/>
          <dgm:constr type="h" for="ch" forName="composite" refType="h"/>
          <dgm:constr type="h" for="ch" forName="ConnectorComposite" refType="w" refFor="ch" refForName="composite" op="equ" fact="0.1685"/>
          <dgm:constr type="w" for="ch" forName="ConnectorComposite" refType="h" refFor="ch" refForName="ConnectorComposite" op="equ"/>
        </dgm:constrLst>
      </dgm:if>
      <dgm:else name="Name3">
        <dgm:constrLst>
          <dgm:constr type="primFontSz" for="des" ptType="node" op="equ" val="65"/>
          <dgm:constr type="w" for="ch" forName="composite" refType="h" refFor="ch" refForName="composite" fact="1.9752"/>
          <dgm:constr type="h" for="ch" forName="composite" refType="h"/>
          <dgm:constr type="h" for="ch" forName="ConnectorComposite" refType="w" refFor="ch" refForName="composite" op="equ" fact="0.1685"/>
          <dgm:constr type="w" for="ch" forName="ConnectorComposite" refType="h" refFor="ch" refForName="ConnectorComposite" op="equ"/>
        </dgm:constrLst>
      </dgm:else>
    </dgm:choose>
    <dgm:forEach name="nodesForEach" axis="ch" ptType="node">
      <dgm:layoutNode name="composite">
        <dgm:alg type="composite"/>
        <dgm:shape xmlns:r="http://schemas.openxmlformats.org/officeDocument/2006/relationships" r:blip="">
          <dgm:adjLst/>
        </dgm:shape>
        <dgm:choose name="Name4">
          <dgm:if name="Name5" axis="precedSib" ptType="sibTrans" func="cnt" op="lte" val="0">
            <dgm:choose name="Name6">
              <dgm:if name="Name7" axis="followSib" ptType="sibTrans" func="cnt" op="lte" val="0">
                <dgm:choose name="Name8">
                  <dgm:if name="Name9" func="var" arg="dir" op="equ" val="norm">
                    <dgm:constrLst>
                      <dgm:constr type="l" for="ch" forName="Accent" refType="w" fact="0.4937"/>
                      <dgm:constr type="t" for="ch" forName="Accent" refType="h" fact="0"/>
                      <dgm:constr type="h" for="ch" forName="Accent" refType="w" refFor="ch" refForName="Accent"/>
                      <dgm:constr type="w" for="ch" forName="Accent" refType="w" fact="0.5063"/>
                      <dgm:constr type="l" for="ch" forName="Parent" refType="w" fact="0.5494"/>
                      <dgm:constr type="t" for="ch" forName="Parent" refType="h" fact="0.11"/>
                      <dgm:constr type="h" for="ch" forName="Parent" refType="w" refFor="ch" refForName="Parent"/>
                      <dgm:constr type="w" for="ch" forName="Parent" refType="w" fact="0.3949"/>
                      <dgm:constr type="l" for="ch" forName="Image" refType="w" fact="0"/>
                      <dgm:constr type="t" for="ch" forName="Image" refType="h" fact="0.035"/>
                      <dgm:constr type="h" for="ch" forName="Image" refType="h" fact="0.93"/>
                      <dgm:constr type="w" for="ch" forName="Image" refType="w" fact="0.6227"/>
                    </dgm:constrLst>
                  </dgm:if>
                  <dgm:else name="Name10">
                    <dgm:constrLst>
                      <dgm:constr type="l" for="ch" forName="Accent" refType="w" fact="0"/>
                      <dgm:constr type="t" for="ch" forName="Accent" refType="h" fact="0"/>
                      <dgm:constr type="h" for="ch" forName="Accent" refType="w" refFor="ch" refForName="Accent"/>
                      <dgm:constr type="w" for="ch" forName="Accent" refType="w" fact="0.5063"/>
                      <dgm:constr type="l" for="ch" forName="Parent" refType="w" fact="0.0557"/>
                      <dgm:constr type="t" for="ch" forName="Parent" refType="h" fact="0.11"/>
                      <dgm:constr type="h" for="ch" forName="Parent" refType="w" refFor="ch" refForName="Parent"/>
                      <dgm:constr type="w" for="ch" forName="Parent" refType="w" fact="0.3949"/>
                      <dgm:constr type="l" for="ch" forName="Image" refType="w" fact="0.3773"/>
                      <dgm:constr type="t" for="ch" forName="Image" refType="h" fact="0.035"/>
                      <dgm:constr type="h" for="ch" forName="Image" refType="h" fact="0.93"/>
                      <dgm:constr type="w" for="ch" forName="Image" refType="w" fact="0.6227"/>
                    </dgm:constrLst>
                  </dgm:else>
                </dgm:choose>
              </dgm:if>
              <dgm:else name="Name11">
                <dgm:choose name="Name12">
                  <dgm:if name="Name13" func="var" arg="dir" op="equ" val="norm">
                    <dgm:choose name="Name14">
                      <dgm:if name="Name15" axis="self" ptType="node" func="posOdd" op="equ" val="1">
                        <dgm:constrLst>
                          <dgm:constr type="l" for="ch" forName="Accent" refType="w" fact="0.3305"/>
                          <dgm:constr type="t" for="ch" forName="Accent" refType="w" fact="0"/>
                          <dgm:constr type="h" for="ch" forName="Accent" refType="w" refFor="ch" refForName="Accent"/>
                          <dgm:constr type="w" for="ch" forName="Accent" refType="w" fact="0.339"/>
                          <dgm:constr type="l" for="ch" forName="Parent" refType="w" fact="0.3678"/>
                          <dgm:constr type="t" for="ch" forName="Parent" refType="w" fact="0.0373"/>
                          <dgm:constr type="h" for="ch" forName="Parent" refType="w" refFor="ch" refForName="Parent"/>
                          <dgm:constr type="w" for="ch" forName="Parent" refType="w" fact="0.2644"/>
                          <dgm:constr type="l" for="ch" forName="Image" refType="w" fact="0"/>
                          <dgm:constr type="t" for="ch" forName="Image" refType="h" fact="0.035"/>
                          <dgm:constr type="h" for="ch" forName="Image" refType="h" fact="0.93"/>
                          <dgm:constr type="w" for="ch" forName="Image" refType="w" fact="0.4169"/>
                          <dgm:constr type="r" for="ch" forName="Space" refType="w"/>
                          <dgm:constr type="t" for="ch" forName="Space" refType="h" fact="0"/>
                          <dgm:constr type="h" for="ch" forName="Space" refType="h"/>
                          <dgm:constr type="w" for="ch" forName="Space" refType="w" fact="0.3305"/>
                        </dgm:constrLst>
                      </dgm:if>
                      <dgm:else name="Name16">
                        <dgm:constrLst>
                          <dgm:constr type="l" for="ch" forName="Accent" refType="w" fact="0.3305"/>
                          <dgm:constr type="t" for="ch" forName="Accent" refType="w" fact="0"/>
                          <dgm:constr type="h" for="ch" forName="Accent" refType="w" refFor="ch" refForName="Accent"/>
                          <dgm:constr type="w" for="ch" forName="Accent" refType="w" fact="0.339"/>
                          <dgm:constr type="l" for="ch" forName="Parent" refType="w" fact="0.3678"/>
                          <dgm:constr type="t" for="ch" forName="Parent" refType="w" fact="0.0373"/>
                          <dgm:constr type="h" for="ch" forName="Parent" refType="w" refFor="ch" refForName="Parent"/>
                          <dgm:constr type="w" for="ch" forName="Parent" refType="w" fact="0.2644"/>
                          <dgm:constr type="r" for="ch" forName="Image" refType="w"/>
                          <dgm:constr type="t" for="ch" forName="Image" refType="h" fact="0.035"/>
                          <dgm:constr type="h" for="ch" forName="Image" refType="h" fact="0.93"/>
                          <dgm:constr type="w" for="ch" forName="Image" refType="w" fact="0.4169"/>
                          <dgm:constr type="l" for="ch" forName="Space" refType="w" fact="0"/>
                          <dgm:constr type="t" for="ch" forName="Space" refType="h" fact="0"/>
                          <dgm:constr type="h" for="ch" forName="Space" refType="h"/>
                          <dgm:constr type="w" for="ch" forName="Space" refType="w" fact="0.3305"/>
                        </dgm:constrLst>
                      </dgm:else>
                    </dgm:choose>
                  </dgm:if>
                  <dgm:else name="Name17">
                    <dgm:choose name="Name18">
                      <dgm:if name="Name19" axis="self" ptType="node" func="posOdd" op="equ" val="1">
                        <dgm:constrLst>
                          <dgm:constr type="l" for="ch" forName="Accent" refType="w" fact="0.3305"/>
                          <dgm:constr type="t" for="ch" forName="Accent" refType="w" fact="0"/>
                          <dgm:constr type="h" for="ch" forName="Accent" refType="w" refFor="ch" refForName="Accent"/>
                          <dgm:constr type="w" for="ch" forName="Accent" refType="w" fact="0.339"/>
                          <dgm:constr type="l" for="ch" forName="Parent" refType="w" fact="0.3678"/>
                          <dgm:constr type="t" for="ch" forName="Parent" refType="w" fact="0.0373"/>
                          <dgm:constr type="h" for="ch" forName="Parent" refType="w" refFor="ch" refForName="Parent"/>
                          <dgm:constr type="w" for="ch" forName="Parent" refType="w" fact="0.2644"/>
                          <dgm:constr type="r" for="ch" forName="Image" refType="w"/>
                          <dgm:constr type="t" for="ch" forName="Image" refType="h" fact="0.035"/>
                          <dgm:constr type="h" for="ch" forName="Image" refType="h" fact="0.93"/>
                          <dgm:constr type="w" for="ch" forName="Image" refType="w" fact="0.4169"/>
                          <dgm:constr type="l" for="ch" forName="Space" refType="w" fact="0"/>
                          <dgm:constr type="t" for="ch" forName="Space" refType="h" fact="0"/>
                          <dgm:constr type="h" for="ch" forName="Space" refType="h"/>
                          <dgm:constr type="w" for="ch" forName="Space" refType="w" fact="0.3305"/>
                        </dgm:constrLst>
                      </dgm:if>
                      <dgm:else name="Name20">
                        <dgm:constrLst>
                          <dgm:constr type="l" for="ch" forName="Accent" refType="w" fact="0.3305"/>
                          <dgm:constr type="t" for="ch" forName="Accent" refType="w" fact="0"/>
                          <dgm:constr type="h" for="ch" forName="Accent" refType="w" refFor="ch" refForName="Accent"/>
                          <dgm:constr type="w" for="ch" forName="Accent" refType="w" fact="0.339"/>
                          <dgm:constr type="l" for="ch" forName="Parent" refType="w" fact="0.3678"/>
                          <dgm:constr type="t" for="ch" forName="Parent" refType="w" fact="0.0373"/>
                          <dgm:constr type="h" for="ch" forName="Parent" refType="w" refFor="ch" refForName="Parent"/>
                          <dgm:constr type="w" for="ch" forName="Parent" refType="w" fact="0.2644"/>
                          <dgm:constr type="l" for="ch" forName="Image" refType="w" fact="0"/>
                          <dgm:constr type="t" for="ch" forName="Image" refType="h" fact="0.035"/>
                          <dgm:constr type="h" for="ch" forName="Image" refType="h" fact="0.93"/>
                          <dgm:constr type="w" for="ch" forName="Image" refType="w" fact="0.4169"/>
                          <dgm:constr type="r" for="ch" forName="Space" refType="w"/>
                          <dgm:constr type="t" for="ch" forName="Space" refType="h" fact="0"/>
                          <dgm:constr type="h" for="ch" forName="Space" refType="h"/>
                          <dgm:constr type="w" for="ch" forName="Space" refType="w" fact="0.3305"/>
                        </dgm:constrLst>
                      </dgm:else>
                    </dgm:choose>
                  </dgm:else>
                </dgm:choose>
              </dgm:else>
            </dgm:choose>
          </dgm:if>
          <dgm:else name="Name21">
            <dgm:choose name="Name22">
              <dgm:if name="Name23" func="var" arg="dir" op="equ" val="norm">
                <dgm:choose name="Name24">
                  <dgm:if name="Name25" axis="self" ptType="node" func="posOdd" op="equ" val="1">
                    <dgm:constrLst>
                      <dgm:constr type="l" for="ch" forName="Accent" refType="w" fact="0.3305"/>
                      <dgm:constr type="t" for="ch" forName="Accent" refType="w" fact="0"/>
                      <dgm:constr type="h" for="ch" forName="Accent" refType="w" refFor="ch" refForName="Accent"/>
                      <dgm:constr type="w" for="ch" forName="Accent" refType="w" fact="0.339"/>
                      <dgm:constr type="l" for="ch" forName="Parent" refType="w" fact="0.3678"/>
                      <dgm:constr type="t" for="ch" forName="Parent" refType="w" fact="0.0373"/>
                      <dgm:constr type="h" for="ch" forName="Parent" refType="w" refFor="ch" refForName="Parent"/>
                      <dgm:constr type="w" for="ch" forName="Parent" refType="w" fact="0.2644"/>
                      <dgm:constr type="l" for="ch" forName="Image" refType="w" fact="0"/>
                      <dgm:constr type="t" for="ch" forName="Image" refType="h" fact="0.035"/>
                      <dgm:constr type="h" for="ch" forName="Image" refType="h" fact="0.93"/>
                      <dgm:constr type="w" for="ch" forName="Image" refType="w" fact="0.4169"/>
                      <dgm:constr type="r" for="ch" forName="Space" refType="w"/>
                      <dgm:constr type="t" for="ch" forName="Space" refType="h" fact="0"/>
                      <dgm:constr type="h" for="ch" forName="Space" refType="h"/>
                      <dgm:constr type="w" for="ch" forName="Space" refType="w" fact="0.3305"/>
                    </dgm:constrLst>
                  </dgm:if>
                  <dgm:else name="Name26">
                    <dgm:constrLst>
                      <dgm:constr type="l" for="ch" forName="Accent" refType="w" fact="0.3305"/>
                      <dgm:constr type="t" for="ch" forName="Accent" refType="w" fact="0"/>
                      <dgm:constr type="h" for="ch" forName="Accent" refType="w" refFor="ch" refForName="Accent"/>
                      <dgm:constr type="w" for="ch" forName="Accent" refType="w" fact="0.339"/>
                      <dgm:constr type="l" for="ch" forName="Parent" refType="w" fact="0.3678"/>
                      <dgm:constr type="t" for="ch" forName="Parent" refType="w" fact="0.0373"/>
                      <dgm:constr type="h" for="ch" forName="Parent" refType="w" refFor="ch" refForName="Parent"/>
                      <dgm:constr type="w" for="ch" forName="Parent" refType="w" fact="0.2644"/>
                      <dgm:constr type="r" for="ch" forName="Image" refType="w"/>
                      <dgm:constr type="t" for="ch" forName="Image" refType="h" fact="0.035"/>
                      <dgm:constr type="h" for="ch" forName="Image" refType="h" fact="0.93"/>
                      <dgm:constr type="w" for="ch" forName="Image" refType="w" fact="0.4169"/>
                      <dgm:constr type="l" for="ch" forName="Space" refType="w" fact="0"/>
                      <dgm:constr type="t" for="ch" forName="Space" refType="h" fact="0"/>
                      <dgm:constr type="h" for="ch" forName="Space" refType="h"/>
                      <dgm:constr type="w" for="ch" forName="Space" refType="w" fact="0.3305"/>
                    </dgm:constrLst>
                  </dgm:else>
                </dgm:choose>
              </dgm:if>
              <dgm:else name="Name27">
                <dgm:choose name="Name28">
                  <dgm:if name="Name29" axis="self" ptType="node" func="posOdd" op="equ" val="1">
                    <dgm:constrLst>
                      <dgm:constr type="l" for="ch" forName="Accent" refType="w" fact="0.3305"/>
                      <dgm:constr type="t" for="ch" forName="Accent" refType="w" fact="0"/>
                      <dgm:constr type="h" for="ch" forName="Accent" refType="w" refFor="ch" refForName="Accent"/>
                      <dgm:constr type="w" for="ch" forName="Accent" refType="w" fact="0.339"/>
                      <dgm:constr type="l" for="ch" forName="Parent" refType="w" fact="0.3678"/>
                      <dgm:constr type="t" for="ch" forName="Parent" refType="w" fact="0.0373"/>
                      <dgm:constr type="h" for="ch" forName="Parent" refType="w" refFor="ch" refForName="Parent"/>
                      <dgm:constr type="w" for="ch" forName="Parent" refType="w" fact="0.2644"/>
                      <dgm:constr type="r" for="ch" forName="Image" refType="w"/>
                      <dgm:constr type="t" for="ch" forName="Image" refType="h" fact="0.035"/>
                      <dgm:constr type="h" for="ch" forName="Image" refType="h" fact="0.93"/>
                      <dgm:constr type="w" for="ch" forName="Image" refType="w" fact="0.4169"/>
                      <dgm:constr type="l" for="ch" forName="Space" refType="w" fact="0"/>
                      <dgm:constr type="t" for="ch" forName="Space" refType="h" fact="0"/>
                      <dgm:constr type="h" for="ch" forName="Space" refType="h"/>
                      <dgm:constr type="w" for="ch" forName="Space" refType="w" fact="0.3305"/>
                    </dgm:constrLst>
                  </dgm:if>
                  <dgm:else name="Name30">
                    <dgm:constrLst>
                      <dgm:constr type="l" for="ch" forName="Accent" refType="w" fact="0.3305"/>
                      <dgm:constr type="t" for="ch" forName="Accent" refType="w" fact="0"/>
                      <dgm:constr type="h" for="ch" forName="Accent" refType="w" refFor="ch" refForName="Accent"/>
                      <dgm:constr type="w" for="ch" forName="Accent" refType="w" fact="0.339"/>
                      <dgm:constr type="l" for="ch" forName="Parent" refType="w" fact="0.3678"/>
                      <dgm:constr type="t" for="ch" forName="Parent" refType="w" fact="0.0373"/>
                      <dgm:constr type="h" for="ch" forName="Parent" refType="w" refFor="ch" refForName="Parent"/>
                      <dgm:constr type="w" for="ch" forName="Parent" refType="w" fact="0.2644"/>
                      <dgm:constr type="l" for="ch" forName="Image" refType="w" fact="0"/>
                      <dgm:constr type="t" for="ch" forName="Image" refType="h" fact="0.035"/>
                      <dgm:constr type="h" for="ch" forName="Image" refType="h" fact="0.93"/>
                      <dgm:constr type="w" for="ch" forName="Image" refType="w" fact="0.4169"/>
                      <dgm:constr type="r" for="ch" forName="Space" refType="w"/>
                      <dgm:constr type="t" for="ch" forName="Space" refType="h" fact="0"/>
                      <dgm:constr type="h" for="ch" forName="Space" refType="h"/>
                      <dgm:constr type="w" for="ch" forName="Space" refType="w" fact="0.3305"/>
                    </dgm:constrLst>
                  </dgm:else>
                </dgm:choose>
              </dgm:else>
            </dgm:choose>
          </dgm:else>
        </dgm:choose>
        <dgm:layoutNode name="Accent" styleLbl="alignNode1">
          <dgm:varLst>
            <dgm:chMax val="0"/>
            <dgm:chPref val="0"/>
          </dgm:varLst>
          <dgm:alg type="sp"/>
          <dgm:shape xmlns:r="http://schemas.openxmlformats.org/officeDocument/2006/relationships" type="donut" r:blip="">
            <dgm:adjLst>
              <dgm:adj idx="1" val="0.1101"/>
            </dgm:adjLst>
          </dgm:shape>
          <dgm:presOf/>
        </dgm:layoutNode>
        <dgm:layoutNode name="Image" styleLbl="bgImgPlace1">
          <dgm:varLst>
            <dgm:chMax val="0"/>
            <dgm:chPref val="0"/>
            <dgm:bulletEnabled val="1"/>
          </dgm:varLst>
          <dgm:alg type="sp"/>
          <dgm:shape xmlns:r="http://schemas.openxmlformats.org/officeDocument/2006/relationships" type="rect" r:blip="" blipPhldr="1">
            <dgm:adjLst/>
          </dgm:shape>
          <dgm:presOf/>
        </dgm:layoutNode>
        <dgm:layoutNode name="Parent" styleLbl="fgAccFollowNode1">
          <dgm:varLst>
            <dgm:chMax val="0"/>
            <dgm:chPref val="0"/>
            <dgm:bulletEnabled val="1"/>
          </dgm:varLst>
          <dgm:alg type="tx">
            <dgm:param type="txAnchorVertCh" val="mid"/>
          </dgm:alg>
          <dgm:shape xmlns:r="http://schemas.openxmlformats.org/officeDocument/2006/relationships" type="ellipse" r:blip="">
            <dgm:adjLst/>
          </dgm:shape>
          <dgm:presOf axis="desOrSelf" ptType="node"/>
          <dgm:constrLst>
            <dgm:constr type="lMarg" refType="primFontSz" fact="0"/>
            <dgm:constr type="rMarg" refType="primFontSz" fact="0"/>
            <dgm:constr type="tMarg" refType="primFontSz" fact="0"/>
            <dgm:constr type="bMarg" refType="primFontSz" fact="0"/>
          </dgm:constrLst>
          <dgm:ruleLst>
            <dgm:rule type="primFontSz" val="5" fact="NaN" max="NaN"/>
          </dgm:ruleLst>
        </dgm:layoutNode>
        <dgm:layoutNode name="Space">
          <dgm:varLst>
            <dgm:chMax val="0"/>
            <dgm:chPref val="0"/>
          </dgm:varLst>
          <dgm:alg type="sp"/>
          <dgm:shape xmlns:r="http://schemas.openxmlformats.org/officeDocument/2006/relationships" r:blip="">
            <dgm:adjLst/>
          </dgm:shape>
          <dgm:presOf/>
        </dgm:layoutNode>
      </dgm:layoutNode>
      <dgm:forEach name="Name31" axis="followSib" ptType="sibTrans" cnt="1">
        <dgm:layoutNode name="ConnectorComposite">
          <dgm:alg type="composite">
            <dgm:param type="ar" val=".4"/>
          </dgm:alg>
          <dgm:shape xmlns:r="http://schemas.openxmlformats.org/officeDocument/2006/relationships" r:blip="">
            <dgm:adjLst/>
          </dgm:shape>
          <dgm:constrLst>
            <dgm:constr type="l" for="ch" forName="TopSpacing" refType="w" fact="0"/>
            <dgm:constr type="t" for="ch" forName="TopSpacing" refType="h" fact="0"/>
            <dgm:constr type="h" for="ch" forName="TopSpacing" refType="h" fact="0.3"/>
            <dgm:constr type="w" for="ch" forName="TopSpacing" refType="w"/>
            <dgm:constr type="l" for="ch" forName="Connector" refType="w" fact="0"/>
            <dgm:constr type="t" for="ch" forName="Connector" refType="h" fact="0.3"/>
            <dgm:constr type="h" for="ch" forName="Connector" refType="h" fact="0.4"/>
            <dgm:constr type="w" for="ch" forName="Connector" refType="h" refFor="ch" refForName="Connector"/>
            <dgm:constr type="l" for="ch" forName="BottomSpacing" refType="w" fact="0"/>
            <dgm:constr type="t" for="ch" forName="BottomSpacing" refType="h" fact="0.7"/>
            <dgm:constr type="h" for="ch" forName="BottomSpacing" refType="h" fact="0.3"/>
            <dgm:constr type="w" for="ch" forName="BottomSpacing" refType="w"/>
          </dgm:constrLst>
          <dgm:layoutNode name="TopSpacing">
            <dgm:alg type="sp"/>
            <dgm:shape xmlns:r="http://schemas.openxmlformats.org/officeDocument/2006/relationships" r:blip="">
              <dgm:adjLst/>
            </dgm:shape>
          </dgm:layoutNode>
          <dgm:layoutNode name="Connector" styleLbl="alignNode1">
            <dgm:alg type="sp"/>
            <dgm:shape xmlns:r="http://schemas.openxmlformats.org/officeDocument/2006/relationships" type="flowChartConnector" r:blip="">
              <dgm:adjLst/>
            </dgm:shape>
            <dgm:presOf/>
          </dgm:layoutNode>
          <dgm:layoutNode name="BottomSpacing">
            <dgm:alg type="sp"/>
            <dgm:shape xmlns:r="http://schemas.openxmlformats.org/officeDocument/2006/relationships" r:blip="">
              <dgm:adjLst/>
            </dgm:shape>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23" name="22 Rectángulo"/>
          <p:cNvSpPr/>
          <p:nvPr/>
        </p:nvSpPr>
        <p:spPr>
          <a:xfrm flipV="1">
            <a:off x="5410182" y="3810000"/>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4" name="23 Rectángulo"/>
          <p:cNvSpPr/>
          <p:nvPr/>
        </p:nvSpPr>
        <p:spPr>
          <a:xfrm flipV="1">
            <a:off x="5410200" y="3897010"/>
            <a:ext cx="3733801" cy="192024"/>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5" name="24 Rectángulo"/>
          <p:cNvSpPr/>
          <p:nvPr/>
        </p:nvSpPr>
        <p:spPr>
          <a:xfrm flipV="1">
            <a:off x="5410200" y="4115167"/>
            <a:ext cx="3733801"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6" name="25 Rectángulo"/>
          <p:cNvSpPr/>
          <p:nvPr/>
        </p:nvSpPr>
        <p:spPr>
          <a:xfrm flipV="1">
            <a:off x="5410200" y="4164403"/>
            <a:ext cx="1965960" cy="18288"/>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26 Rectángulo"/>
          <p:cNvSpPr/>
          <p:nvPr/>
        </p:nvSpPr>
        <p:spPr>
          <a:xfrm flipV="1">
            <a:off x="5410200" y="4199572"/>
            <a:ext cx="1965960"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0" name="29 Rectángulo redondeado"/>
          <p:cNvSpPr/>
          <p:nvPr/>
        </p:nvSpPr>
        <p:spPr bwMode="white">
          <a:xfrm>
            <a:off x="5410200" y="3962400"/>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1" name="30 Rectángulo redondeado"/>
          <p:cNvSpPr/>
          <p:nvPr/>
        </p:nvSpPr>
        <p:spPr bwMode="white">
          <a:xfrm>
            <a:off x="7376507" y="406098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6 Rectángulo"/>
          <p:cNvSpPr/>
          <p:nvPr/>
        </p:nvSpPr>
        <p:spPr>
          <a:xfrm>
            <a:off x="1" y="3649662"/>
            <a:ext cx="9144000" cy="244170"/>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9 Rectángulo"/>
          <p:cNvSpPr/>
          <p:nvPr/>
        </p:nvSpPr>
        <p:spPr>
          <a:xfrm>
            <a:off x="0" y="3675527"/>
            <a:ext cx="9144001" cy="14067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10 Rectángulo"/>
          <p:cNvSpPr/>
          <p:nvPr/>
        </p:nvSpPr>
        <p:spPr>
          <a:xfrm flipV="1">
            <a:off x="6414051" y="3643090"/>
            <a:ext cx="2729950" cy="248432"/>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18 Rectángulo"/>
          <p:cNvSpPr/>
          <p:nvPr/>
        </p:nvSpPr>
        <p:spPr>
          <a:xfrm>
            <a:off x="0" y="0"/>
            <a:ext cx="9144000" cy="370170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7 Título"/>
          <p:cNvSpPr>
            <a:spLocks noGrp="1"/>
          </p:cNvSpPr>
          <p:nvPr>
            <p:ph type="ctrTitle"/>
          </p:nvPr>
        </p:nvSpPr>
        <p:spPr>
          <a:xfrm>
            <a:off x="457200" y="2401887"/>
            <a:ext cx="8458200" cy="1470025"/>
          </a:xfrm>
        </p:spPr>
        <p:txBody>
          <a:bodyPr anchor="b"/>
          <a:lstStyle>
            <a:lvl1pPr>
              <a:defRPr sz="4400">
                <a:solidFill>
                  <a:schemeClr val="bg1"/>
                </a:solidFill>
              </a:defRPr>
            </a:lvl1pPr>
          </a:lstStyle>
          <a:p>
            <a:r>
              <a:rPr kumimoji="0" lang="es-ES" smtClean="0"/>
              <a:t>Haga clic para modificar el estilo de título del patrón</a:t>
            </a:r>
            <a:endParaRPr kumimoji="0" lang="en-US"/>
          </a:p>
        </p:txBody>
      </p:sp>
      <p:sp>
        <p:nvSpPr>
          <p:cNvPr id="9" name="8 Subtítulo"/>
          <p:cNvSpPr>
            <a:spLocks noGrp="1"/>
          </p:cNvSpPr>
          <p:nvPr>
            <p:ph type="subTitle" idx="1"/>
          </p:nvPr>
        </p:nvSpPr>
        <p:spPr>
          <a:xfrm>
            <a:off x="457200" y="3899938"/>
            <a:ext cx="4953000" cy="1752600"/>
          </a:xfrm>
        </p:spPr>
        <p:txBody>
          <a:bodyPr/>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smtClean="0"/>
              <a:t>Haga clic para modificar el estilo de subtítulo del patrón</a:t>
            </a:r>
            <a:endParaRPr kumimoji="0" lang="en-US"/>
          </a:p>
        </p:txBody>
      </p:sp>
      <p:sp>
        <p:nvSpPr>
          <p:cNvPr id="28" name="27 Marcador de fecha"/>
          <p:cNvSpPr>
            <a:spLocks noGrp="1"/>
          </p:cNvSpPr>
          <p:nvPr>
            <p:ph type="dt" sz="half" idx="10"/>
          </p:nvPr>
        </p:nvSpPr>
        <p:spPr>
          <a:xfrm>
            <a:off x="6705600" y="4206240"/>
            <a:ext cx="960120" cy="457200"/>
          </a:xfrm>
        </p:spPr>
        <p:txBody>
          <a:bodyPr/>
          <a:lstStyle/>
          <a:p>
            <a:fld id="{1B1F7258-085C-4020-B485-A8D9D2CBD418}" type="datetimeFigureOut">
              <a:rPr lang="es-AR" smtClean="0"/>
              <a:t>04/10/2013</a:t>
            </a:fld>
            <a:endParaRPr lang="es-AR"/>
          </a:p>
        </p:txBody>
      </p:sp>
      <p:sp>
        <p:nvSpPr>
          <p:cNvPr id="17" name="16 Marcador de pie de página"/>
          <p:cNvSpPr>
            <a:spLocks noGrp="1"/>
          </p:cNvSpPr>
          <p:nvPr>
            <p:ph type="ftr" sz="quarter" idx="11"/>
          </p:nvPr>
        </p:nvSpPr>
        <p:spPr>
          <a:xfrm>
            <a:off x="5410200" y="4205288"/>
            <a:ext cx="1295400" cy="457200"/>
          </a:xfrm>
        </p:spPr>
        <p:txBody>
          <a:bodyPr/>
          <a:lstStyle/>
          <a:p>
            <a:endParaRPr lang="es-AR"/>
          </a:p>
        </p:txBody>
      </p:sp>
      <p:sp>
        <p:nvSpPr>
          <p:cNvPr id="29" name="28 Marcador de número de diapositiva"/>
          <p:cNvSpPr>
            <a:spLocks noGrp="1"/>
          </p:cNvSpPr>
          <p:nvPr>
            <p:ph type="sldNum" sz="quarter" idx="12"/>
          </p:nvPr>
        </p:nvSpPr>
        <p:spPr>
          <a:xfrm>
            <a:off x="8320088" y="1136"/>
            <a:ext cx="747712" cy="365760"/>
          </a:xfrm>
        </p:spPr>
        <p:txBody>
          <a:bodyPr/>
          <a:lstStyle>
            <a:lvl1pPr algn="r">
              <a:defRPr sz="1800">
                <a:solidFill>
                  <a:schemeClr val="bg1"/>
                </a:solidFill>
              </a:defRPr>
            </a:lvl1pPr>
          </a:lstStyle>
          <a:p>
            <a:fld id="{59CB1C7F-5A76-44F7-8752-F25F65C5F500}" type="slidenum">
              <a:rPr lang="es-AR" smtClean="0"/>
              <a:t>‹#›</a:t>
            </a:fld>
            <a:endParaRPr lang="es-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3" name="2 Marcador de contenido"/>
          <p:cNvSpPr>
            <a:spLocks noGrp="1"/>
          </p:cNvSpPr>
          <p:nvPr>
            <p:ph idx="1"/>
          </p:nvPr>
        </p:nvSpPr>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1B1F7258-085C-4020-B485-A8D9D2CBD418}" type="datetimeFigureOut">
              <a:rPr lang="es-AR" smtClean="0"/>
              <a:t>04/10/2013</a:t>
            </a:fld>
            <a:endParaRPr lang="es-AR"/>
          </a:p>
        </p:txBody>
      </p:sp>
      <p:sp>
        <p:nvSpPr>
          <p:cNvPr id="5" name="4 Marcador de pie de página"/>
          <p:cNvSpPr>
            <a:spLocks noGrp="1"/>
          </p:cNvSpPr>
          <p:nvPr>
            <p:ph type="ftr" sz="quarter" idx="11"/>
          </p:nvPr>
        </p:nvSpPr>
        <p:spPr/>
        <p:txBody>
          <a:bodyPr/>
          <a:lstStyle/>
          <a:p>
            <a:endParaRPr lang="es-AR"/>
          </a:p>
        </p:txBody>
      </p:sp>
      <p:sp>
        <p:nvSpPr>
          <p:cNvPr id="6" name="5 Marcador de número de diapositiva"/>
          <p:cNvSpPr>
            <a:spLocks noGrp="1"/>
          </p:cNvSpPr>
          <p:nvPr>
            <p:ph type="sldNum" sz="quarter" idx="12"/>
          </p:nvPr>
        </p:nvSpPr>
        <p:spPr/>
        <p:txBody>
          <a:bodyPr/>
          <a:lstStyle/>
          <a:p>
            <a:fld id="{59CB1C7F-5A76-44F7-8752-F25F65C5F500}" type="slidenum">
              <a:rPr lang="es-AR" smtClean="0"/>
              <a:t>‹#›</a:t>
            </a:fld>
            <a:endParaRPr lang="es-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1981200"/>
            <a:ext cx="7772400" cy="1362075"/>
          </a:xfrm>
        </p:spPr>
        <p:txBody>
          <a:bodyPr anchor="b">
            <a:noAutofit/>
          </a:bodyPr>
          <a:lstStyle>
            <a:lvl1pPr algn="l">
              <a:buNone/>
              <a:defRPr sz="4300" b="1" cap="none" baseline="0">
                <a:ln w="12700">
                  <a:solidFill>
                    <a:schemeClr val="accent2">
                      <a:shade val="90000"/>
                      <a:satMod val="150000"/>
                    </a:schemeClr>
                  </a:solidFill>
                </a:ln>
                <a:solidFill>
                  <a:srgbClr val="FFFFFF"/>
                </a:solidFill>
                <a:effectLst>
                  <a:outerShdw blurRad="38100" dist="38100" dir="5400000" algn="tl" rotWithShape="0">
                    <a:srgbClr val="000000">
                      <a:alpha val="25000"/>
                    </a:srgbClr>
                  </a:outerShdw>
                </a:effectLst>
              </a:defRPr>
            </a:lvl1pPr>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722313" y="3367088"/>
            <a:ext cx="7772400" cy="1509712"/>
          </a:xfrm>
        </p:spPr>
        <p:txBody>
          <a:bodyPr anchor="t"/>
          <a:lstStyle>
            <a:lvl1pPr marL="45720"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smtClean="0"/>
              <a:t>Haga clic para modificar el estilo de texto del patrón</a:t>
            </a:r>
          </a:p>
        </p:txBody>
      </p:sp>
      <p:sp>
        <p:nvSpPr>
          <p:cNvPr id="4" name="3 Marcador de fecha"/>
          <p:cNvSpPr>
            <a:spLocks noGrp="1"/>
          </p:cNvSpPr>
          <p:nvPr>
            <p:ph type="dt" sz="half" idx="10"/>
          </p:nvPr>
        </p:nvSpPr>
        <p:spPr/>
        <p:txBody>
          <a:bodyPr/>
          <a:lstStyle/>
          <a:p>
            <a:fld id="{1B1F7258-085C-4020-B485-A8D9D2CBD418}" type="datetimeFigureOut">
              <a:rPr lang="es-AR" smtClean="0"/>
              <a:t>04/10/2013</a:t>
            </a:fld>
            <a:endParaRPr lang="es-AR"/>
          </a:p>
        </p:txBody>
      </p:sp>
      <p:sp>
        <p:nvSpPr>
          <p:cNvPr id="5" name="4 Marcador de pie de página"/>
          <p:cNvSpPr>
            <a:spLocks noGrp="1"/>
          </p:cNvSpPr>
          <p:nvPr>
            <p:ph type="ftr" sz="quarter" idx="11"/>
          </p:nvPr>
        </p:nvSpPr>
        <p:spPr/>
        <p:txBody>
          <a:bodyPr/>
          <a:lstStyle/>
          <a:p>
            <a:endParaRPr lang="es-AR"/>
          </a:p>
        </p:txBody>
      </p:sp>
      <p:sp>
        <p:nvSpPr>
          <p:cNvPr id="6" name="5 Marcador de número de diapositiva"/>
          <p:cNvSpPr>
            <a:spLocks noGrp="1"/>
          </p:cNvSpPr>
          <p:nvPr>
            <p:ph type="sldNum" sz="quarter" idx="12"/>
          </p:nvPr>
        </p:nvSpPr>
        <p:spPr/>
        <p:txBody>
          <a:bodyPr/>
          <a:lstStyle/>
          <a:p>
            <a:fld id="{59CB1C7F-5A76-44F7-8752-F25F65C5F500}" type="slidenum">
              <a:rPr lang="es-AR" smtClean="0"/>
              <a:t>‹#›</a:t>
            </a:fld>
            <a:endParaRPr lang="es-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3" name="2 Marcador de contenido"/>
          <p:cNvSpPr>
            <a:spLocks noGrp="1"/>
          </p:cNvSpPr>
          <p:nvPr>
            <p:ph sz="half" idx="1"/>
          </p:nvPr>
        </p:nvSpPr>
        <p:spPr>
          <a:xfrm>
            <a:off x="457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contenido"/>
          <p:cNvSpPr>
            <a:spLocks noGrp="1"/>
          </p:cNvSpPr>
          <p:nvPr>
            <p:ph sz="half" idx="2"/>
          </p:nvPr>
        </p:nvSpPr>
        <p:spPr>
          <a:xfrm>
            <a:off x="4648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4 Marcador de fecha"/>
          <p:cNvSpPr>
            <a:spLocks noGrp="1"/>
          </p:cNvSpPr>
          <p:nvPr>
            <p:ph type="dt" sz="half" idx="10"/>
          </p:nvPr>
        </p:nvSpPr>
        <p:spPr/>
        <p:txBody>
          <a:bodyPr/>
          <a:lstStyle/>
          <a:p>
            <a:fld id="{1B1F7258-085C-4020-B485-A8D9D2CBD418}" type="datetimeFigureOut">
              <a:rPr lang="es-AR" smtClean="0"/>
              <a:t>04/10/2013</a:t>
            </a:fld>
            <a:endParaRPr lang="es-AR"/>
          </a:p>
        </p:txBody>
      </p:sp>
      <p:sp>
        <p:nvSpPr>
          <p:cNvPr id="6" name="5 Marcador de pie de página"/>
          <p:cNvSpPr>
            <a:spLocks noGrp="1"/>
          </p:cNvSpPr>
          <p:nvPr>
            <p:ph type="ftr" sz="quarter" idx="11"/>
          </p:nvPr>
        </p:nvSpPr>
        <p:spPr/>
        <p:txBody>
          <a:bodyPr/>
          <a:lstStyle/>
          <a:p>
            <a:endParaRPr lang="es-AR"/>
          </a:p>
        </p:txBody>
      </p:sp>
      <p:sp>
        <p:nvSpPr>
          <p:cNvPr id="7" name="6 Marcador de número de diapositiva"/>
          <p:cNvSpPr>
            <a:spLocks noGrp="1"/>
          </p:cNvSpPr>
          <p:nvPr>
            <p:ph type="sldNum" sz="quarter" idx="12"/>
          </p:nvPr>
        </p:nvSpPr>
        <p:spPr/>
        <p:txBody>
          <a:bodyPr/>
          <a:lstStyle/>
          <a:p>
            <a:fld id="{59CB1C7F-5A76-44F7-8752-F25F65C5F500}" type="slidenum">
              <a:rPr lang="es-AR" smtClean="0"/>
              <a:t>‹#›</a:t>
            </a:fld>
            <a:endParaRPr lang="es-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381000" y="1143000"/>
            <a:ext cx="8382000" cy="1069848"/>
          </a:xfrm>
        </p:spPr>
        <p:txBody>
          <a:bodyPr anchor="ctr"/>
          <a:lstStyle>
            <a:lvl1pPr>
              <a:defRPr sz="4000" b="0" i="0" cap="none" baseline="0"/>
            </a:lvl1pPr>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381000" y="2244970"/>
            <a:ext cx="4041648"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s-ES" smtClean="0"/>
              <a:t>Haga clic para modificar el estilo de texto del patrón</a:t>
            </a:r>
          </a:p>
        </p:txBody>
      </p:sp>
      <p:sp>
        <p:nvSpPr>
          <p:cNvPr id="4" name="3 Marcador de texto"/>
          <p:cNvSpPr>
            <a:spLocks noGrp="1"/>
          </p:cNvSpPr>
          <p:nvPr>
            <p:ph type="body" sz="half" idx="3"/>
          </p:nvPr>
        </p:nvSpPr>
        <p:spPr>
          <a:xfrm>
            <a:off x="4721225" y="2244970"/>
            <a:ext cx="4041775"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s-ES" smtClean="0"/>
              <a:t>Haga clic para modificar el estilo de texto del patrón</a:t>
            </a:r>
          </a:p>
        </p:txBody>
      </p:sp>
      <p:sp>
        <p:nvSpPr>
          <p:cNvPr id="5" name="4 Marcador de contenido"/>
          <p:cNvSpPr>
            <a:spLocks noGrp="1"/>
          </p:cNvSpPr>
          <p:nvPr>
            <p:ph sz="quarter" idx="2"/>
          </p:nvPr>
        </p:nvSpPr>
        <p:spPr>
          <a:xfrm>
            <a:off x="381000" y="2708519"/>
            <a:ext cx="4041648"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6" name="5 Marcador de contenido"/>
          <p:cNvSpPr>
            <a:spLocks noGrp="1"/>
          </p:cNvSpPr>
          <p:nvPr>
            <p:ph sz="quarter" idx="4"/>
          </p:nvPr>
        </p:nvSpPr>
        <p:spPr>
          <a:xfrm>
            <a:off x="4718304" y="2708519"/>
            <a:ext cx="4041775"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26" name="25 Marcador de fecha"/>
          <p:cNvSpPr>
            <a:spLocks noGrp="1"/>
          </p:cNvSpPr>
          <p:nvPr>
            <p:ph type="dt" sz="half" idx="10"/>
          </p:nvPr>
        </p:nvSpPr>
        <p:spPr/>
        <p:txBody>
          <a:bodyPr rtlCol="0"/>
          <a:lstStyle/>
          <a:p>
            <a:fld id="{1B1F7258-085C-4020-B485-A8D9D2CBD418}" type="datetimeFigureOut">
              <a:rPr lang="es-AR" smtClean="0"/>
              <a:t>04/10/2013</a:t>
            </a:fld>
            <a:endParaRPr lang="es-AR"/>
          </a:p>
        </p:txBody>
      </p:sp>
      <p:sp>
        <p:nvSpPr>
          <p:cNvPr id="27" name="26 Marcador de número de diapositiva"/>
          <p:cNvSpPr>
            <a:spLocks noGrp="1"/>
          </p:cNvSpPr>
          <p:nvPr>
            <p:ph type="sldNum" sz="quarter" idx="11"/>
          </p:nvPr>
        </p:nvSpPr>
        <p:spPr/>
        <p:txBody>
          <a:bodyPr rtlCol="0"/>
          <a:lstStyle/>
          <a:p>
            <a:fld id="{59CB1C7F-5A76-44F7-8752-F25F65C5F500}" type="slidenum">
              <a:rPr lang="es-AR" smtClean="0"/>
              <a:t>‹#›</a:t>
            </a:fld>
            <a:endParaRPr lang="es-AR"/>
          </a:p>
        </p:txBody>
      </p:sp>
      <p:sp>
        <p:nvSpPr>
          <p:cNvPr id="28" name="27 Marcador de pie de página"/>
          <p:cNvSpPr>
            <a:spLocks noGrp="1"/>
          </p:cNvSpPr>
          <p:nvPr>
            <p:ph type="ftr" sz="quarter" idx="12"/>
          </p:nvPr>
        </p:nvSpPr>
        <p:spPr/>
        <p:txBody>
          <a:bodyPr rtlCol="0"/>
          <a:lstStyle/>
          <a:p>
            <a:endParaRPr lang="es-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1143000"/>
            <a:ext cx="8229600" cy="1069848"/>
          </a:xfrm>
        </p:spPr>
        <p:txBody>
          <a:bodyPr anchor="ctr"/>
          <a:lstStyle>
            <a:lvl1pPr>
              <a:defRPr sz="4000">
                <a:solidFill>
                  <a:schemeClr val="tx2"/>
                </a:solidFill>
              </a:defRPr>
            </a:lvl1pPr>
          </a:lstStyle>
          <a:p>
            <a:r>
              <a:rPr kumimoji="0" lang="es-ES" smtClean="0"/>
              <a:t>Haga clic para modificar el estilo de título del patrón</a:t>
            </a:r>
            <a:endParaRPr kumimoji="0" lang="en-US"/>
          </a:p>
        </p:txBody>
      </p:sp>
      <p:sp>
        <p:nvSpPr>
          <p:cNvPr id="3" name="2 Marcador de fecha"/>
          <p:cNvSpPr>
            <a:spLocks noGrp="1"/>
          </p:cNvSpPr>
          <p:nvPr>
            <p:ph type="dt" sz="half" idx="10"/>
          </p:nvPr>
        </p:nvSpPr>
        <p:spPr>
          <a:xfrm>
            <a:off x="6583680" y="612648"/>
            <a:ext cx="957264" cy="457200"/>
          </a:xfrm>
        </p:spPr>
        <p:txBody>
          <a:bodyPr/>
          <a:lstStyle/>
          <a:p>
            <a:fld id="{1B1F7258-085C-4020-B485-A8D9D2CBD418}" type="datetimeFigureOut">
              <a:rPr lang="es-AR" smtClean="0"/>
              <a:t>04/10/2013</a:t>
            </a:fld>
            <a:endParaRPr lang="es-AR"/>
          </a:p>
        </p:txBody>
      </p:sp>
      <p:sp>
        <p:nvSpPr>
          <p:cNvPr id="4" name="3 Marcador de pie de página"/>
          <p:cNvSpPr>
            <a:spLocks noGrp="1"/>
          </p:cNvSpPr>
          <p:nvPr>
            <p:ph type="ftr" sz="quarter" idx="11"/>
          </p:nvPr>
        </p:nvSpPr>
        <p:spPr>
          <a:xfrm>
            <a:off x="5257800" y="612648"/>
            <a:ext cx="1325880" cy="457200"/>
          </a:xfrm>
        </p:spPr>
        <p:txBody>
          <a:bodyPr/>
          <a:lstStyle/>
          <a:p>
            <a:endParaRPr lang="es-AR"/>
          </a:p>
        </p:txBody>
      </p:sp>
      <p:sp>
        <p:nvSpPr>
          <p:cNvPr id="5" name="4 Marcador de número de diapositiva"/>
          <p:cNvSpPr>
            <a:spLocks noGrp="1"/>
          </p:cNvSpPr>
          <p:nvPr>
            <p:ph type="sldNum" sz="quarter" idx="12"/>
          </p:nvPr>
        </p:nvSpPr>
        <p:spPr>
          <a:xfrm>
            <a:off x="8174736" y="2272"/>
            <a:ext cx="762000" cy="365760"/>
          </a:xfrm>
        </p:spPr>
        <p:txBody>
          <a:bodyPr/>
          <a:lstStyle/>
          <a:p>
            <a:fld id="{59CB1C7F-5A76-44F7-8752-F25F65C5F500}" type="slidenum">
              <a:rPr lang="es-AR" smtClean="0"/>
              <a:t>‹#›</a:t>
            </a:fld>
            <a:endParaRPr lang="es-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1B1F7258-085C-4020-B485-A8D9D2CBD418}" type="datetimeFigureOut">
              <a:rPr lang="es-AR" smtClean="0"/>
              <a:t>04/10/2013</a:t>
            </a:fld>
            <a:endParaRPr lang="es-AR"/>
          </a:p>
        </p:txBody>
      </p:sp>
      <p:sp>
        <p:nvSpPr>
          <p:cNvPr id="3" name="2 Marcador de pie de página"/>
          <p:cNvSpPr>
            <a:spLocks noGrp="1"/>
          </p:cNvSpPr>
          <p:nvPr>
            <p:ph type="ftr" sz="quarter" idx="11"/>
          </p:nvPr>
        </p:nvSpPr>
        <p:spPr/>
        <p:txBody>
          <a:bodyPr/>
          <a:lstStyle/>
          <a:p>
            <a:endParaRPr lang="es-AR"/>
          </a:p>
        </p:txBody>
      </p:sp>
      <p:sp>
        <p:nvSpPr>
          <p:cNvPr id="4" name="3 Marcador de número de diapositiva"/>
          <p:cNvSpPr>
            <a:spLocks noGrp="1"/>
          </p:cNvSpPr>
          <p:nvPr>
            <p:ph type="sldNum" sz="quarter" idx="12"/>
          </p:nvPr>
        </p:nvSpPr>
        <p:spPr/>
        <p:txBody>
          <a:bodyPr/>
          <a:lstStyle/>
          <a:p>
            <a:fld id="{59CB1C7F-5A76-44F7-8752-F25F65C5F500}" type="slidenum">
              <a:rPr lang="es-AR" smtClean="0"/>
              <a:t>‹#›</a:t>
            </a:fld>
            <a:endParaRPr lang="es-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5353496" y="1101970"/>
            <a:ext cx="3383280" cy="877824"/>
          </a:xfrm>
        </p:spPr>
        <p:txBody>
          <a:bodyPr anchor="b"/>
          <a:lstStyle>
            <a:lvl1pPr algn="l">
              <a:buNone/>
              <a:defRPr sz="1800" b="1"/>
            </a:lvl1pPr>
          </a:lstStyle>
          <a:p>
            <a:r>
              <a:rPr kumimoji="0" lang="es-ES" smtClean="0"/>
              <a:t>Haga clic para modificar el estilo de título del patrón</a:t>
            </a:r>
            <a:endParaRPr kumimoji="0" lang="en-US"/>
          </a:p>
        </p:txBody>
      </p:sp>
      <p:sp>
        <p:nvSpPr>
          <p:cNvPr id="3" name="2 Marcador de texto"/>
          <p:cNvSpPr>
            <a:spLocks noGrp="1"/>
          </p:cNvSpPr>
          <p:nvPr>
            <p:ph type="body" idx="2"/>
          </p:nvPr>
        </p:nvSpPr>
        <p:spPr>
          <a:xfrm>
            <a:off x="5353496" y="2010727"/>
            <a:ext cx="3383280" cy="4617720"/>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s-ES" smtClean="0"/>
              <a:t>Haga clic para modificar el estilo de texto del patrón</a:t>
            </a:r>
          </a:p>
        </p:txBody>
      </p:sp>
      <p:sp>
        <p:nvSpPr>
          <p:cNvPr id="4" name="3 Marcador de contenido"/>
          <p:cNvSpPr>
            <a:spLocks noGrp="1"/>
          </p:cNvSpPr>
          <p:nvPr>
            <p:ph sz="half" idx="1"/>
          </p:nvPr>
        </p:nvSpPr>
        <p:spPr>
          <a:xfrm>
            <a:off x="152400" y="776287"/>
            <a:ext cx="5102352" cy="5852160"/>
          </a:xfrm>
        </p:spPr>
        <p:txBody>
          <a:bodyPr/>
          <a:lstStyle>
            <a:lvl1pPr>
              <a:defRPr sz="3200"/>
            </a:lvl1pPr>
            <a:lvl2pPr>
              <a:defRPr sz="2800"/>
            </a:lvl2pPr>
            <a:lvl3pPr>
              <a:defRPr sz="2400"/>
            </a:lvl3pPr>
            <a:lvl4pPr>
              <a:defRPr sz="2000"/>
            </a:lvl4pPr>
            <a:lvl5pPr>
              <a:defRPr sz="20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4 Marcador de fecha"/>
          <p:cNvSpPr>
            <a:spLocks noGrp="1"/>
          </p:cNvSpPr>
          <p:nvPr>
            <p:ph type="dt" sz="half" idx="10"/>
          </p:nvPr>
        </p:nvSpPr>
        <p:spPr/>
        <p:txBody>
          <a:bodyPr/>
          <a:lstStyle/>
          <a:p>
            <a:fld id="{1B1F7258-085C-4020-B485-A8D9D2CBD418}" type="datetimeFigureOut">
              <a:rPr lang="es-AR" smtClean="0"/>
              <a:t>04/10/2013</a:t>
            </a:fld>
            <a:endParaRPr lang="es-AR"/>
          </a:p>
        </p:txBody>
      </p:sp>
      <p:sp>
        <p:nvSpPr>
          <p:cNvPr id="6" name="5 Marcador de pie de página"/>
          <p:cNvSpPr>
            <a:spLocks noGrp="1"/>
          </p:cNvSpPr>
          <p:nvPr>
            <p:ph type="ftr" sz="quarter" idx="11"/>
          </p:nvPr>
        </p:nvSpPr>
        <p:spPr/>
        <p:txBody>
          <a:bodyPr/>
          <a:lstStyle/>
          <a:p>
            <a:endParaRPr lang="es-AR"/>
          </a:p>
        </p:txBody>
      </p:sp>
      <p:sp>
        <p:nvSpPr>
          <p:cNvPr id="7" name="6 Marcador de número de diapositiva"/>
          <p:cNvSpPr>
            <a:spLocks noGrp="1"/>
          </p:cNvSpPr>
          <p:nvPr>
            <p:ph type="sldNum" sz="quarter" idx="12"/>
          </p:nvPr>
        </p:nvSpPr>
        <p:spPr/>
        <p:txBody>
          <a:bodyPr/>
          <a:lstStyle/>
          <a:p>
            <a:fld id="{59CB1C7F-5A76-44F7-8752-F25F65C5F500}" type="slidenum">
              <a:rPr lang="es-AR" smtClean="0"/>
              <a:t>‹#›</a:t>
            </a:fld>
            <a:endParaRPr lang="es-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5440434" y="1109160"/>
            <a:ext cx="586803" cy="4681637"/>
          </a:xfrm>
        </p:spPr>
        <p:txBody>
          <a:bodyPr vert="vert270" lIns="45720" tIns="0" rIns="45720" anchor="t"/>
          <a:lstStyle>
            <a:lvl1pPr algn="ctr">
              <a:buNone/>
              <a:defRPr sz="2000" b="1"/>
            </a:lvl1pPr>
          </a:lstStyle>
          <a:p>
            <a:r>
              <a:rPr kumimoji="0" lang="es-ES" smtClean="0"/>
              <a:t>Haga clic para modificar el estilo de título del patrón</a:t>
            </a:r>
            <a:endParaRPr kumimoji="0" lang="en-US"/>
          </a:p>
        </p:txBody>
      </p:sp>
      <p:sp>
        <p:nvSpPr>
          <p:cNvPr id="3" name="2 Marcador de posición de imagen"/>
          <p:cNvSpPr>
            <a:spLocks noGrp="1"/>
          </p:cNvSpPr>
          <p:nvPr>
            <p:ph type="pic" idx="1"/>
          </p:nvPr>
        </p:nvSpPr>
        <p:spPr>
          <a:xfrm>
            <a:off x="403671" y="1143000"/>
            <a:ext cx="4572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es-ES" smtClean="0"/>
              <a:t>Haga clic en el icono para agregar una imagen</a:t>
            </a:r>
            <a:endParaRPr kumimoji="0" lang="en-US" dirty="0"/>
          </a:p>
        </p:txBody>
      </p:sp>
      <p:sp>
        <p:nvSpPr>
          <p:cNvPr id="4" name="3 Marcador de texto"/>
          <p:cNvSpPr>
            <a:spLocks noGrp="1"/>
          </p:cNvSpPr>
          <p:nvPr>
            <p:ph type="body" sz="half" idx="2"/>
          </p:nvPr>
        </p:nvSpPr>
        <p:spPr>
          <a:xfrm>
            <a:off x="6088443" y="3274308"/>
            <a:ext cx="2590800" cy="2516489"/>
          </a:xfrm>
        </p:spPr>
        <p:txBody>
          <a:bodyPr lIns="0" tIns="0" rIns="45720"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s-ES" smtClean="0"/>
              <a:t>Haga clic para modificar el estilo de texto del patrón</a:t>
            </a:r>
          </a:p>
        </p:txBody>
      </p:sp>
      <p:sp>
        <p:nvSpPr>
          <p:cNvPr id="5" name="4 Marcador de fecha"/>
          <p:cNvSpPr>
            <a:spLocks noGrp="1"/>
          </p:cNvSpPr>
          <p:nvPr>
            <p:ph type="dt" sz="half" idx="10"/>
          </p:nvPr>
        </p:nvSpPr>
        <p:spPr/>
        <p:txBody>
          <a:bodyPr/>
          <a:lstStyle/>
          <a:p>
            <a:fld id="{1B1F7258-085C-4020-B485-A8D9D2CBD418}" type="datetimeFigureOut">
              <a:rPr lang="es-AR" smtClean="0"/>
              <a:t>04/10/2013</a:t>
            </a:fld>
            <a:endParaRPr lang="es-AR"/>
          </a:p>
        </p:txBody>
      </p:sp>
      <p:sp>
        <p:nvSpPr>
          <p:cNvPr id="6" name="5 Marcador de pie de página"/>
          <p:cNvSpPr>
            <a:spLocks noGrp="1"/>
          </p:cNvSpPr>
          <p:nvPr>
            <p:ph type="ftr" sz="quarter" idx="11"/>
          </p:nvPr>
        </p:nvSpPr>
        <p:spPr/>
        <p:txBody>
          <a:bodyPr/>
          <a:lstStyle/>
          <a:p>
            <a:endParaRPr lang="es-AR"/>
          </a:p>
        </p:txBody>
      </p:sp>
      <p:sp>
        <p:nvSpPr>
          <p:cNvPr id="7" name="6 Marcador de número de diapositiva"/>
          <p:cNvSpPr>
            <a:spLocks noGrp="1"/>
          </p:cNvSpPr>
          <p:nvPr>
            <p:ph type="sldNum" sz="quarter" idx="12"/>
          </p:nvPr>
        </p:nvSpPr>
        <p:spPr/>
        <p:txBody>
          <a:bodyPr/>
          <a:lstStyle/>
          <a:p>
            <a:fld id="{59CB1C7F-5A76-44F7-8752-F25F65C5F500}" type="slidenum">
              <a:rPr lang="es-AR" smtClean="0"/>
              <a:t>‹#›</a:t>
            </a:fld>
            <a:endParaRPr lang="es-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1B1F7258-085C-4020-B485-A8D9D2CBD418}" type="datetimeFigureOut">
              <a:rPr lang="es-AR" smtClean="0"/>
              <a:t>04/10/2013</a:t>
            </a:fld>
            <a:endParaRPr lang="es-AR"/>
          </a:p>
        </p:txBody>
      </p:sp>
      <p:sp>
        <p:nvSpPr>
          <p:cNvPr id="5" name="4 Marcador de pie de página"/>
          <p:cNvSpPr>
            <a:spLocks noGrp="1"/>
          </p:cNvSpPr>
          <p:nvPr>
            <p:ph type="ftr" sz="quarter" idx="11"/>
          </p:nvPr>
        </p:nvSpPr>
        <p:spPr/>
        <p:txBody>
          <a:bodyPr/>
          <a:lstStyle/>
          <a:p>
            <a:endParaRPr lang="es-AR"/>
          </a:p>
        </p:txBody>
      </p:sp>
      <p:sp>
        <p:nvSpPr>
          <p:cNvPr id="6" name="5 Marcador de número de diapositiva"/>
          <p:cNvSpPr>
            <a:spLocks noGrp="1"/>
          </p:cNvSpPr>
          <p:nvPr>
            <p:ph type="sldNum" sz="quarter" idx="12"/>
          </p:nvPr>
        </p:nvSpPr>
        <p:spPr/>
        <p:txBody>
          <a:bodyPr/>
          <a:lstStyle/>
          <a:p>
            <a:fld id="{59CB1C7F-5A76-44F7-8752-F25F65C5F500}" type="slidenum">
              <a:rPr lang="es-AR" smtClean="0"/>
              <a:t>‹#›</a:t>
            </a:fld>
            <a:endParaRPr lang="es-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781800" y="1143000"/>
            <a:ext cx="1905000" cy="5486400"/>
          </a:xfrm>
        </p:spPr>
        <p:txBody>
          <a:bodyPr vert="eaVert"/>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a:xfrm>
            <a:off x="457200" y="1143000"/>
            <a:ext cx="6248400" cy="5486400"/>
          </a:xfrm>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1B1F7258-085C-4020-B485-A8D9D2CBD418}" type="datetimeFigureOut">
              <a:rPr lang="es-AR" smtClean="0"/>
              <a:t>04/10/2013</a:t>
            </a:fld>
            <a:endParaRPr lang="es-AR"/>
          </a:p>
        </p:txBody>
      </p:sp>
      <p:sp>
        <p:nvSpPr>
          <p:cNvPr id="5" name="4 Marcador de pie de página"/>
          <p:cNvSpPr>
            <a:spLocks noGrp="1"/>
          </p:cNvSpPr>
          <p:nvPr>
            <p:ph type="ftr" sz="quarter" idx="11"/>
          </p:nvPr>
        </p:nvSpPr>
        <p:spPr/>
        <p:txBody>
          <a:bodyPr/>
          <a:lstStyle/>
          <a:p>
            <a:endParaRPr lang="es-AR"/>
          </a:p>
        </p:txBody>
      </p:sp>
      <p:sp>
        <p:nvSpPr>
          <p:cNvPr id="6" name="5 Marcador de número de diapositiva"/>
          <p:cNvSpPr>
            <a:spLocks noGrp="1"/>
          </p:cNvSpPr>
          <p:nvPr>
            <p:ph type="sldNum" sz="quarter" idx="12"/>
          </p:nvPr>
        </p:nvSpPr>
        <p:spPr/>
        <p:txBody>
          <a:bodyPr/>
          <a:lstStyle/>
          <a:p>
            <a:fld id="{59CB1C7F-5A76-44F7-8752-F25F65C5F500}" type="slidenum">
              <a:rPr lang="es-AR" smtClean="0"/>
              <a:t>‹#›</a:t>
            </a:fld>
            <a:endParaRPr lang="es-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8" name="27 Rectángulo"/>
          <p:cNvSpPr/>
          <p:nvPr/>
        </p:nvSpPr>
        <p:spPr>
          <a:xfrm>
            <a:off x="1" y="366818"/>
            <a:ext cx="9144000" cy="8440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28 Rectángulo"/>
          <p:cNvSpPr/>
          <p:nvPr/>
        </p:nvSpPr>
        <p:spPr>
          <a:xfrm>
            <a:off x="0" y="-1"/>
            <a:ext cx="9144000" cy="310663"/>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0" name="29 Rectángulo"/>
          <p:cNvSpPr/>
          <p:nvPr/>
        </p:nvSpPr>
        <p:spPr>
          <a:xfrm>
            <a:off x="0" y="308276"/>
            <a:ext cx="9144001" cy="91441"/>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1" name="30 Rectángulo"/>
          <p:cNvSpPr/>
          <p:nvPr/>
        </p:nvSpPr>
        <p:spPr>
          <a:xfrm flipV="1">
            <a:off x="5410182" y="360246"/>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31 Rectángulo"/>
          <p:cNvSpPr/>
          <p:nvPr/>
        </p:nvSpPr>
        <p:spPr>
          <a:xfrm flipV="1">
            <a:off x="5410200" y="440112"/>
            <a:ext cx="3733801" cy="18003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3" name="32 Rectángulo redondeado"/>
          <p:cNvSpPr/>
          <p:nvPr/>
        </p:nvSpPr>
        <p:spPr bwMode="white">
          <a:xfrm>
            <a:off x="5407339" y="497504"/>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4" name="33 Rectángulo redondeado"/>
          <p:cNvSpPr/>
          <p:nvPr/>
        </p:nvSpPr>
        <p:spPr bwMode="white">
          <a:xfrm>
            <a:off x="7373646" y="58894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5" name="34 Rectángulo"/>
          <p:cNvSpPr/>
          <p:nvPr/>
        </p:nvSpPr>
        <p:spPr bwMode="invGray">
          <a:xfrm>
            <a:off x="9084966" y="-2001"/>
            <a:ext cx="57626"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6" name="35 Rectángulo"/>
          <p:cNvSpPr/>
          <p:nvPr/>
        </p:nvSpPr>
        <p:spPr bwMode="invGray">
          <a:xfrm>
            <a:off x="9044481" y="-2001"/>
            <a:ext cx="27432"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7" name="36 Rectángulo"/>
          <p:cNvSpPr/>
          <p:nvPr/>
        </p:nvSpPr>
        <p:spPr bwMode="invGray">
          <a:xfrm>
            <a:off x="9025428" y="-2001"/>
            <a:ext cx="9144" cy="621792"/>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8" name="37 Rectángulo"/>
          <p:cNvSpPr/>
          <p:nvPr/>
        </p:nvSpPr>
        <p:spPr bwMode="invGray">
          <a:xfrm>
            <a:off x="8975423" y="-2001"/>
            <a:ext cx="27432" cy="621792"/>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9" name="38 Rectángulo"/>
          <p:cNvSpPr/>
          <p:nvPr/>
        </p:nvSpPr>
        <p:spPr bwMode="invGray">
          <a:xfrm>
            <a:off x="8915677" y="380"/>
            <a:ext cx="54864" cy="585216"/>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0" name="39 Rectángulo"/>
          <p:cNvSpPr/>
          <p:nvPr/>
        </p:nvSpPr>
        <p:spPr bwMode="invGray">
          <a:xfrm>
            <a:off x="8873475" y="380"/>
            <a:ext cx="9144" cy="585216"/>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Marcador de título"/>
          <p:cNvSpPr>
            <a:spLocks noGrp="1"/>
          </p:cNvSpPr>
          <p:nvPr>
            <p:ph type="title"/>
          </p:nvPr>
        </p:nvSpPr>
        <p:spPr>
          <a:xfrm>
            <a:off x="457200" y="1143000"/>
            <a:ext cx="8229600" cy="1066800"/>
          </a:xfrm>
          <a:prstGeom prst="rect">
            <a:avLst/>
          </a:prstGeom>
        </p:spPr>
        <p:txBody>
          <a:bodyPr vert="horz" anchor="ctr">
            <a:normAutofit/>
          </a:bodyPr>
          <a:lstStyle/>
          <a:p>
            <a:r>
              <a:rPr kumimoji="0" lang="es-ES" smtClean="0"/>
              <a:t>Haga clic para modificar el estilo de título del patrón</a:t>
            </a:r>
            <a:endParaRPr kumimoji="0" lang="en-US"/>
          </a:p>
        </p:txBody>
      </p:sp>
      <p:sp>
        <p:nvSpPr>
          <p:cNvPr id="13" name="12 Marcador de texto"/>
          <p:cNvSpPr>
            <a:spLocks noGrp="1"/>
          </p:cNvSpPr>
          <p:nvPr>
            <p:ph type="body" idx="1"/>
          </p:nvPr>
        </p:nvSpPr>
        <p:spPr>
          <a:xfrm>
            <a:off x="457200" y="2249424"/>
            <a:ext cx="8229600" cy="4325112"/>
          </a:xfrm>
          <a:prstGeom prst="rect">
            <a:avLst/>
          </a:prstGeom>
        </p:spPr>
        <p:txBody>
          <a:bodyPr vert="horz">
            <a:normAutofit/>
          </a:bodyPr>
          <a:lstStyle/>
          <a:p>
            <a:pPr lvl="0" eaLnBrk="1" latinLnBrk="0" hangingPunct="1"/>
            <a:r>
              <a:rPr kumimoji="0" lang="es-ES" smtClean="0"/>
              <a:t>Haga clic para modificar el estilo de texto del patrón</a:t>
            </a:r>
          </a:p>
          <a:p>
            <a:pPr lvl="1" eaLnBrk="1" latinLnBrk="0" hangingPunct="1"/>
            <a:r>
              <a:rPr kumimoji="0" lang="es-ES" smtClean="0"/>
              <a:t>Segundo nivel</a:t>
            </a:r>
          </a:p>
          <a:p>
            <a:pPr lvl="2" eaLnBrk="1" latinLnBrk="0" hangingPunct="1"/>
            <a:r>
              <a:rPr kumimoji="0" lang="es-ES" smtClean="0"/>
              <a:t>Tercer nivel</a:t>
            </a:r>
          </a:p>
          <a:p>
            <a:pPr lvl="3" eaLnBrk="1" latinLnBrk="0" hangingPunct="1"/>
            <a:r>
              <a:rPr kumimoji="0" lang="es-ES" smtClean="0"/>
              <a:t>Cuarto nivel</a:t>
            </a:r>
          </a:p>
          <a:p>
            <a:pPr lvl="4" eaLnBrk="1" latinLnBrk="0" hangingPunct="1"/>
            <a:r>
              <a:rPr kumimoji="0" lang="es-ES" smtClean="0"/>
              <a:t>Quinto nivel</a:t>
            </a:r>
            <a:endParaRPr kumimoji="0" lang="en-US"/>
          </a:p>
        </p:txBody>
      </p:sp>
      <p:sp>
        <p:nvSpPr>
          <p:cNvPr id="14" name="13 Marcador de fecha"/>
          <p:cNvSpPr>
            <a:spLocks noGrp="1"/>
          </p:cNvSpPr>
          <p:nvPr>
            <p:ph type="dt" sz="half" idx="2"/>
          </p:nvPr>
        </p:nvSpPr>
        <p:spPr>
          <a:xfrm>
            <a:off x="6586536" y="612648"/>
            <a:ext cx="957264" cy="457200"/>
          </a:xfrm>
          <a:prstGeom prst="rect">
            <a:avLst/>
          </a:prstGeom>
        </p:spPr>
        <p:txBody>
          <a:bodyPr vert="horz"/>
          <a:lstStyle>
            <a:lvl1pPr algn="l" eaLnBrk="1" latinLnBrk="0" hangingPunct="1">
              <a:defRPr kumimoji="0" sz="800">
                <a:solidFill>
                  <a:schemeClr val="accent2"/>
                </a:solidFill>
              </a:defRPr>
            </a:lvl1pPr>
          </a:lstStyle>
          <a:p>
            <a:fld id="{1B1F7258-085C-4020-B485-A8D9D2CBD418}" type="datetimeFigureOut">
              <a:rPr lang="es-AR" smtClean="0"/>
              <a:t>04/10/2013</a:t>
            </a:fld>
            <a:endParaRPr lang="es-AR"/>
          </a:p>
        </p:txBody>
      </p:sp>
      <p:sp>
        <p:nvSpPr>
          <p:cNvPr id="3" name="2 Marcador de pie de página"/>
          <p:cNvSpPr>
            <a:spLocks noGrp="1"/>
          </p:cNvSpPr>
          <p:nvPr>
            <p:ph type="ftr" sz="quarter" idx="3"/>
          </p:nvPr>
        </p:nvSpPr>
        <p:spPr>
          <a:xfrm>
            <a:off x="5257800" y="612648"/>
            <a:ext cx="1325880" cy="457200"/>
          </a:xfrm>
          <a:prstGeom prst="rect">
            <a:avLst/>
          </a:prstGeom>
        </p:spPr>
        <p:txBody>
          <a:bodyPr vert="horz"/>
          <a:lstStyle>
            <a:lvl1pPr algn="r" eaLnBrk="1" latinLnBrk="0" hangingPunct="1">
              <a:defRPr kumimoji="0" sz="800">
                <a:solidFill>
                  <a:schemeClr val="accent2"/>
                </a:solidFill>
              </a:defRPr>
            </a:lvl1pPr>
          </a:lstStyle>
          <a:p>
            <a:endParaRPr lang="es-AR"/>
          </a:p>
        </p:txBody>
      </p:sp>
      <p:sp>
        <p:nvSpPr>
          <p:cNvPr id="23" name="22 Marcador de número de diapositiva"/>
          <p:cNvSpPr>
            <a:spLocks noGrp="1"/>
          </p:cNvSpPr>
          <p:nvPr>
            <p:ph type="sldNum" sz="quarter" idx="4"/>
          </p:nvPr>
        </p:nvSpPr>
        <p:spPr>
          <a:xfrm>
            <a:off x="8174736" y="2272"/>
            <a:ext cx="762000" cy="365760"/>
          </a:xfrm>
          <a:prstGeom prst="rect">
            <a:avLst/>
          </a:prstGeom>
        </p:spPr>
        <p:txBody>
          <a:bodyPr vert="horz" anchor="b"/>
          <a:lstStyle>
            <a:lvl1pPr algn="r" eaLnBrk="1" latinLnBrk="0" hangingPunct="1">
              <a:defRPr kumimoji="0" sz="1800">
                <a:solidFill>
                  <a:srgbClr val="FFFFFF"/>
                </a:solidFill>
              </a:defRPr>
            </a:lvl1pPr>
          </a:lstStyle>
          <a:p>
            <a:fld id="{59CB1C7F-5A76-44F7-8752-F25F65C5F500}" type="slidenum">
              <a:rPr lang="es-AR" smtClean="0"/>
              <a:t>‹#›</a:t>
            </a:fld>
            <a:endParaRPr lang="es-AR"/>
          </a:p>
        </p:txBody>
      </p:sp>
    </p:spTree>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365760" indent="-256032" algn="l" rtl="0"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544" indent="-219456" algn="l" rtl="0" eaLnBrk="1" latinLnBrk="0" hangingPunct="1">
        <a:spcBef>
          <a:spcPts val="300"/>
        </a:spcBef>
        <a:buClr>
          <a:schemeClr val="accent1"/>
        </a:buClr>
        <a:buFont typeface="Wingdings 2"/>
        <a:buChar char=""/>
        <a:defRPr kumimoji="0" sz="2400" kern="1200">
          <a:solidFill>
            <a:schemeClr val="accent1"/>
          </a:solidFill>
          <a:latin typeface="+mn-lt"/>
          <a:ea typeface="+mn-ea"/>
          <a:cs typeface="+mn-cs"/>
        </a:defRPr>
      </a:lvl3pPr>
      <a:lvl4pPr marL="1179576" indent="-201168" algn="l" rtl="0" eaLnBrk="1" latinLnBrk="0" hangingPunct="1">
        <a:spcBef>
          <a:spcPts val="300"/>
        </a:spcBef>
        <a:buClr>
          <a:schemeClr val="accent1"/>
        </a:buClr>
        <a:buFont typeface="Wingdings 2"/>
        <a:buChar char=""/>
        <a:defRPr kumimoji="0" sz="2200" kern="1200">
          <a:solidFill>
            <a:schemeClr val="accent1"/>
          </a:solidFill>
          <a:latin typeface="+mn-lt"/>
          <a:ea typeface="+mn-ea"/>
          <a:cs typeface="+mn-cs"/>
        </a:defRPr>
      </a:lvl4pPr>
      <a:lvl5pPr marL="1389888" indent="-182880" algn="l" rtl="0" eaLnBrk="1" latinLnBrk="0" hangingPunct="1">
        <a:spcBef>
          <a:spcPts val="300"/>
        </a:spcBef>
        <a:buClr>
          <a:schemeClr val="accent3"/>
        </a:buClr>
        <a:buFont typeface="Georgia"/>
        <a:buChar char="▫"/>
        <a:defRPr kumimoji="0" sz="2000" kern="1200">
          <a:solidFill>
            <a:schemeClr val="accent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3.png"/><Relationship Id="rId7" Type="http://schemas.openxmlformats.org/officeDocument/2006/relationships/diagramColors" Target="../diagrams/colors1.xml"/><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3.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3.png"/><Relationship Id="rId7" Type="http://schemas.openxmlformats.org/officeDocument/2006/relationships/diagramColors" Target="../diagrams/colors2.xml"/><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4.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diagramLayout" Target="../diagrams/layout3.xml"/><Relationship Id="rId7" Type="http://schemas.openxmlformats.org/officeDocument/2006/relationships/image" Target="../media/image5.jpeg"/><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 Id="rId9" Type="http://schemas.openxmlformats.org/officeDocument/2006/relationships/image" Target="../media/image3.png"/></Relationships>
</file>

<file path=ppt/slides/_rels/slide5.xml.rels><?xml version="1.0" encoding="UTF-8" standalone="yes"?>
<Relationships xmlns="http://schemas.openxmlformats.org/package/2006/relationships"><Relationship Id="rId8" Type="http://schemas.openxmlformats.org/officeDocument/2006/relationships/diagramData" Target="../diagrams/data5.xml"/><Relationship Id="rId13" Type="http://schemas.openxmlformats.org/officeDocument/2006/relationships/image" Target="../media/image2.png"/><Relationship Id="rId3" Type="http://schemas.openxmlformats.org/officeDocument/2006/relationships/diagramLayout" Target="../diagrams/layout4.xml"/><Relationship Id="rId7" Type="http://schemas.openxmlformats.org/officeDocument/2006/relationships/image" Target="../media/image6.jpeg"/><Relationship Id="rId12" Type="http://schemas.microsoft.com/office/2007/relationships/diagramDrawing" Target="../diagrams/drawing5.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11" Type="http://schemas.openxmlformats.org/officeDocument/2006/relationships/diagramColors" Target="../diagrams/colors5.xml"/><Relationship Id="rId5" Type="http://schemas.openxmlformats.org/officeDocument/2006/relationships/diagramColors" Target="../diagrams/colors4.xml"/><Relationship Id="rId10" Type="http://schemas.openxmlformats.org/officeDocument/2006/relationships/diagramQuickStyle" Target="../diagrams/quickStyle5.xml"/><Relationship Id="rId4" Type="http://schemas.openxmlformats.org/officeDocument/2006/relationships/diagramQuickStyle" Target="../diagrams/quickStyle4.xml"/><Relationship Id="rId9" Type="http://schemas.openxmlformats.org/officeDocument/2006/relationships/diagramLayout" Target="../diagrams/layout5.xml"/><Relationship Id="rId14" Type="http://schemas.openxmlformats.org/officeDocument/2006/relationships/image" Target="../media/image3.png"/></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8" Type="http://schemas.microsoft.com/office/2007/relationships/diagramDrawing" Target="../diagrams/drawing6.xml"/><Relationship Id="rId3" Type="http://schemas.openxmlformats.org/officeDocument/2006/relationships/image" Target="../media/image10.jpeg"/><Relationship Id="rId7" Type="http://schemas.openxmlformats.org/officeDocument/2006/relationships/diagramColors" Target="../diagrams/colors6.xml"/><Relationship Id="rId2" Type="http://schemas.openxmlformats.org/officeDocument/2006/relationships/image" Target="../media/image9.jpeg"/><Relationship Id="rId1" Type="http://schemas.openxmlformats.org/officeDocument/2006/relationships/slideLayout" Target="../slideLayouts/slideLayout2.xml"/><Relationship Id="rId6" Type="http://schemas.openxmlformats.org/officeDocument/2006/relationships/diagramQuickStyle" Target="../diagrams/quickStyle6.xml"/><Relationship Id="rId5" Type="http://schemas.openxmlformats.org/officeDocument/2006/relationships/diagramLayout" Target="../diagrams/layout6.xml"/><Relationship Id="rId4" Type="http://schemas.openxmlformats.org/officeDocument/2006/relationships/diagramData" Target="../diagrams/data6.xml"/></Relationships>
</file>

<file path=ppt/slides/_rels/slide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Layout" Target="../diagrams/layout7.xml"/><Relationship Id="rId7" Type="http://schemas.openxmlformats.org/officeDocument/2006/relationships/image" Target="../media/image4.jpeg"/><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10" Type="http://schemas.openxmlformats.org/officeDocument/2006/relationships/image" Target="../media/image14.jpeg"/><Relationship Id="rId4" Type="http://schemas.openxmlformats.org/officeDocument/2006/relationships/diagramQuickStyle" Target="../diagrams/quickStyle7.xml"/><Relationship Id="rId9" Type="http://schemas.openxmlformats.org/officeDocument/2006/relationships/image" Target="../media/image13.jpeg"/></Relationships>
</file>

<file path=ppt/slides/_rels/slide12.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Layout" Target="../diagrams/layout8.xml"/><Relationship Id="rId7" Type="http://schemas.openxmlformats.org/officeDocument/2006/relationships/image" Target="../media/image15.jpeg"/><Relationship Id="rId2" Type="http://schemas.openxmlformats.org/officeDocument/2006/relationships/diagramData" Target="../diagrams/data8.xml"/><Relationship Id="rId1" Type="http://schemas.openxmlformats.org/officeDocument/2006/relationships/slideLayout" Target="../slideLayouts/slideLayout7.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3.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Layout" Target="../diagrams/layout9.xml"/><Relationship Id="rId7" Type="http://schemas.openxmlformats.org/officeDocument/2006/relationships/image" Target="../media/image2.png"/><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4.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Layout" Target="../diagrams/layout10.xml"/><Relationship Id="rId7" Type="http://schemas.openxmlformats.org/officeDocument/2006/relationships/image" Target="../media/image4.jpeg"/><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15.xml.rels><?xml version="1.0" encoding="UTF-8" standalone="yes"?>
<Relationships xmlns="http://schemas.openxmlformats.org/package/2006/relationships"><Relationship Id="rId8" Type="http://schemas.openxmlformats.org/officeDocument/2006/relationships/image" Target="../media/image17.jpeg"/><Relationship Id="rId3" Type="http://schemas.openxmlformats.org/officeDocument/2006/relationships/diagramLayout" Target="../diagrams/layout11.xml"/><Relationship Id="rId7" Type="http://schemas.openxmlformats.org/officeDocument/2006/relationships/image" Target="../media/image16.jpeg"/><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10" Type="http://schemas.openxmlformats.org/officeDocument/2006/relationships/image" Target="../media/image3.png"/><Relationship Id="rId4" Type="http://schemas.openxmlformats.org/officeDocument/2006/relationships/diagramQuickStyle" Target="../diagrams/quickStyle11.xml"/><Relationship Id="rId9" Type="http://schemas.openxmlformats.org/officeDocument/2006/relationships/image" Target="../media/image4.jpeg"/></Relationships>
</file>

<file path=ppt/slides/_rels/slide16.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diagramLayout" Target="../diagrams/layout12.xml"/><Relationship Id="rId7" Type="http://schemas.openxmlformats.org/officeDocument/2006/relationships/image" Target="../media/image22.jpeg"/><Relationship Id="rId2" Type="http://schemas.openxmlformats.org/officeDocument/2006/relationships/diagramData" Target="../diagrams/data12.xml"/><Relationship Id="rId1" Type="http://schemas.openxmlformats.org/officeDocument/2006/relationships/slideLayout" Target="../slideLayouts/slideLayout2.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 Id="rId9" Type="http://schemas.openxmlformats.org/officeDocument/2006/relationships/image" Target="../media/image3.png"/></Relationships>
</file>

<file path=ppt/slides/_rels/slide21.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8" Type="http://schemas.microsoft.com/office/2007/relationships/diagramDrawing" Target="../diagrams/drawing13.xml"/><Relationship Id="rId3" Type="http://schemas.openxmlformats.org/officeDocument/2006/relationships/image" Target="../media/image3.png"/><Relationship Id="rId7" Type="http://schemas.openxmlformats.org/officeDocument/2006/relationships/diagramColors" Target="../diagrams/colors13.xml"/><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diagramQuickStyle" Target="../diagrams/quickStyle13.xml"/><Relationship Id="rId5" Type="http://schemas.openxmlformats.org/officeDocument/2006/relationships/diagramLayout" Target="../diagrams/layout13.xml"/><Relationship Id="rId4" Type="http://schemas.openxmlformats.org/officeDocument/2006/relationships/diagramData" Target="../diagrams/data13.xml"/><Relationship Id="rId9" Type="http://schemas.openxmlformats.org/officeDocument/2006/relationships/image" Target="../media/image25.jpeg"/></Relationships>
</file>

<file path=ppt/slides/_rels/slide24.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8" Type="http://schemas.microsoft.com/office/2007/relationships/diagramDrawing" Target="../diagrams/drawing14.xml"/><Relationship Id="rId3" Type="http://schemas.openxmlformats.org/officeDocument/2006/relationships/image" Target="../media/image3.png"/><Relationship Id="rId7" Type="http://schemas.openxmlformats.org/officeDocument/2006/relationships/diagramColors" Target="../diagrams/colors14.xml"/><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diagramQuickStyle" Target="../diagrams/quickStyle14.xml"/><Relationship Id="rId5" Type="http://schemas.openxmlformats.org/officeDocument/2006/relationships/diagramLayout" Target="../diagrams/layout14.xml"/><Relationship Id="rId10" Type="http://schemas.openxmlformats.org/officeDocument/2006/relationships/image" Target="../media/image29.jpeg"/><Relationship Id="rId4" Type="http://schemas.openxmlformats.org/officeDocument/2006/relationships/diagramData" Target="../diagrams/data14.xml"/><Relationship Id="rId9" Type="http://schemas.openxmlformats.org/officeDocument/2006/relationships/image" Target="../media/image28.jpeg"/></Relationships>
</file>

<file path=ppt/slides/_rels/slide27.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8" Type="http://schemas.openxmlformats.org/officeDocument/2006/relationships/image" Target="../media/image34.jpeg"/><Relationship Id="rId3" Type="http://schemas.openxmlformats.org/officeDocument/2006/relationships/diagramLayout" Target="../diagrams/layout15.xml"/><Relationship Id="rId7" Type="http://schemas.openxmlformats.org/officeDocument/2006/relationships/image" Target="../media/image33.jpg"/><Relationship Id="rId2" Type="http://schemas.openxmlformats.org/officeDocument/2006/relationships/diagramData" Target="../diagrams/data15.xml"/><Relationship Id="rId1" Type="http://schemas.openxmlformats.org/officeDocument/2006/relationships/slideLayout" Target="../slideLayouts/slideLayout7.xml"/><Relationship Id="rId6" Type="http://schemas.microsoft.com/office/2007/relationships/diagramDrawing" Target="../diagrams/drawing15.xml"/><Relationship Id="rId5" Type="http://schemas.openxmlformats.org/officeDocument/2006/relationships/diagramColors" Target="../diagrams/colors15.xml"/><Relationship Id="rId10" Type="http://schemas.openxmlformats.org/officeDocument/2006/relationships/image" Target="../media/image3.png"/><Relationship Id="rId4" Type="http://schemas.openxmlformats.org/officeDocument/2006/relationships/diagramQuickStyle" Target="../diagrams/quickStyle15.xml"/><Relationship Id="rId9" Type="http://schemas.openxmlformats.org/officeDocument/2006/relationships/image" Target="../media/image2.png"/></Relationships>
</file>

<file path=ppt/slides/_rels/slide31.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Layout" Target="../diagrams/layout16.xml"/><Relationship Id="rId7" Type="http://schemas.openxmlformats.org/officeDocument/2006/relationships/image" Target="../media/image4.jpeg"/><Relationship Id="rId2" Type="http://schemas.openxmlformats.org/officeDocument/2006/relationships/diagramData" Target="../diagrams/data16.xml"/><Relationship Id="rId1" Type="http://schemas.openxmlformats.org/officeDocument/2006/relationships/slideLayout" Target="../slideLayouts/slideLayout7.xml"/><Relationship Id="rId6" Type="http://schemas.microsoft.com/office/2007/relationships/diagramDrawing" Target="../diagrams/drawing16.xml"/><Relationship Id="rId5" Type="http://schemas.openxmlformats.org/officeDocument/2006/relationships/diagramColors" Target="../diagrams/colors16.xml"/><Relationship Id="rId4" Type="http://schemas.openxmlformats.org/officeDocument/2006/relationships/diagramQuickStyle" Target="../diagrams/quickStyle16.xml"/></Relationships>
</file>

<file path=ppt/slides/_rels/slide38.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Layout" Target="../diagrams/layout17.xml"/><Relationship Id="rId7" Type="http://schemas.openxmlformats.org/officeDocument/2006/relationships/image" Target="../media/image4.jpeg"/><Relationship Id="rId2" Type="http://schemas.openxmlformats.org/officeDocument/2006/relationships/diagramData" Target="../diagrams/data17.xml"/><Relationship Id="rId1" Type="http://schemas.openxmlformats.org/officeDocument/2006/relationships/slideLayout" Target="../slideLayouts/slideLayout7.xml"/><Relationship Id="rId6" Type="http://schemas.microsoft.com/office/2007/relationships/diagramDrawing" Target="../diagrams/drawing17.xml"/><Relationship Id="rId5" Type="http://schemas.openxmlformats.org/officeDocument/2006/relationships/diagramColors" Target="../diagrams/colors17.xml"/><Relationship Id="rId4" Type="http://schemas.openxmlformats.org/officeDocument/2006/relationships/diagramQuickStyle" Target="../diagrams/quickStyle17.xml"/></Relationships>
</file>

<file path=ppt/slides/_rels/slide39.xml.rels><?xml version="1.0" encoding="UTF-8" standalone="yes"?>
<Relationships xmlns="http://schemas.openxmlformats.org/package/2006/relationships"><Relationship Id="rId3" Type="http://schemas.openxmlformats.org/officeDocument/2006/relationships/diagramLayout" Target="../diagrams/layout18.xml"/><Relationship Id="rId7" Type="http://schemas.openxmlformats.org/officeDocument/2006/relationships/image" Target="../media/image41.jpeg"/><Relationship Id="rId2" Type="http://schemas.openxmlformats.org/officeDocument/2006/relationships/diagramData" Target="../diagrams/data18.xml"/><Relationship Id="rId1" Type="http://schemas.openxmlformats.org/officeDocument/2006/relationships/slideLayout" Target="../slideLayouts/slideLayout7.xml"/><Relationship Id="rId6" Type="http://schemas.microsoft.com/office/2007/relationships/diagramDrawing" Target="../diagrams/drawing18.xml"/><Relationship Id="rId5" Type="http://schemas.openxmlformats.org/officeDocument/2006/relationships/diagramColors" Target="../diagrams/colors18.xml"/><Relationship Id="rId4" Type="http://schemas.openxmlformats.org/officeDocument/2006/relationships/diagramQuickStyle" Target="../diagrams/quickStyle18.xml"/></Relationships>
</file>

<file path=ppt/slides/_rels/slide40.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Layout" Target="../diagrams/layout19.xml"/><Relationship Id="rId7" Type="http://schemas.openxmlformats.org/officeDocument/2006/relationships/image" Target="../media/image4.jpeg"/><Relationship Id="rId2" Type="http://schemas.openxmlformats.org/officeDocument/2006/relationships/diagramData" Target="../diagrams/data19.xml"/><Relationship Id="rId1" Type="http://schemas.openxmlformats.org/officeDocument/2006/relationships/slideLayout" Target="../slideLayouts/slideLayout1.xml"/><Relationship Id="rId6" Type="http://schemas.microsoft.com/office/2007/relationships/diagramDrawing" Target="../diagrams/drawing19.xml"/><Relationship Id="rId5" Type="http://schemas.openxmlformats.org/officeDocument/2006/relationships/diagramColors" Target="../diagrams/colors19.xml"/><Relationship Id="rId4" Type="http://schemas.openxmlformats.org/officeDocument/2006/relationships/diagramQuickStyle" Target="../diagrams/quickStyle19.xml"/></Relationships>
</file>

<file path=ppt/slides/_rels/slide4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1 Título"/>
          <p:cNvSpPr>
            <a:spLocks noGrp="1"/>
          </p:cNvSpPr>
          <p:nvPr>
            <p:ph type="ctrTitle"/>
          </p:nvPr>
        </p:nvSpPr>
        <p:spPr>
          <a:xfrm>
            <a:off x="323528" y="1916832"/>
            <a:ext cx="8458200" cy="1470025"/>
          </a:xfrm>
        </p:spPr>
        <p:txBody>
          <a:bodyPr>
            <a:noAutofit/>
          </a:bodyPr>
          <a:lstStyle/>
          <a:p>
            <a:r>
              <a:rPr lang="es-AR" sz="1100" b="1" dirty="0" smtClean="0">
                <a:latin typeface="+mn-lt"/>
                <a:ea typeface="Batang" pitchFamily="18" charset="-127"/>
                <a:cs typeface="Arial" pitchFamily="34" charset="0"/>
              </a:rPr>
              <a:t>SEMINARIO </a:t>
            </a:r>
            <a:r>
              <a:rPr lang="es-AR" sz="1100" b="1" dirty="0">
                <a:latin typeface="+mn-lt"/>
                <a:ea typeface="Batang" pitchFamily="18" charset="-127"/>
                <a:cs typeface="Arial" pitchFamily="34" charset="0"/>
              </a:rPr>
              <a:t>DE POLÍTICAS DE </a:t>
            </a:r>
            <a:r>
              <a:rPr lang="es-AR" sz="1100" b="1" dirty="0" smtClean="0">
                <a:latin typeface="+mn-lt"/>
                <a:ea typeface="Batang" pitchFamily="18" charset="-127"/>
                <a:cs typeface="Arial" pitchFamily="34" charset="0"/>
              </a:rPr>
              <a:t>SUELO</a:t>
            </a:r>
            <a:br>
              <a:rPr lang="es-AR" sz="1100" b="1" dirty="0" smtClean="0">
                <a:latin typeface="+mn-lt"/>
                <a:ea typeface="Batang" pitchFamily="18" charset="-127"/>
                <a:cs typeface="Arial" pitchFamily="34" charset="0"/>
              </a:rPr>
            </a:br>
            <a:r>
              <a:rPr lang="es-AR" sz="3600" dirty="0" smtClean="0">
                <a:latin typeface="+mn-lt"/>
                <a:ea typeface="Batang" pitchFamily="18" charset="-127"/>
                <a:cs typeface="Arial" pitchFamily="34" charset="0"/>
              </a:rPr>
              <a:t/>
            </a:r>
            <a:br>
              <a:rPr lang="es-AR" sz="3600" dirty="0" smtClean="0">
                <a:latin typeface="+mn-lt"/>
                <a:ea typeface="Batang" pitchFamily="18" charset="-127"/>
                <a:cs typeface="Arial" pitchFamily="34" charset="0"/>
              </a:rPr>
            </a:br>
            <a:r>
              <a:rPr lang="es-AR" sz="2800" dirty="0" smtClean="0">
                <a:latin typeface="+mn-lt"/>
                <a:ea typeface="Batang" pitchFamily="18" charset="-127"/>
                <a:cs typeface="Arial" pitchFamily="34" charset="0"/>
              </a:rPr>
              <a:t>“</a:t>
            </a:r>
            <a:r>
              <a:rPr lang="es-AR" sz="2800" dirty="0">
                <a:latin typeface="+mn-lt"/>
                <a:ea typeface="Batang" pitchFamily="18" charset="-127"/>
                <a:cs typeface="Arial" pitchFamily="34" charset="0"/>
              </a:rPr>
              <a:t>Instrumentos de Políticas Urbanas en América Latina: Experiencias Recientes y Perspectivas</a:t>
            </a:r>
            <a:r>
              <a:rPr lang="es-AR" sz="2800" dirty="0" smtClean="0">
                <a:latin typeface="+mn-lt"/>
                <a:ea typeface="Batang" pitchFamily="18" charset="-127"/>
                <a:cs typeface="Arial" pitchFamily="34" charset="0"/>
              </a:rPr>
              <a:t>”</a:t>
            </a:r>
            <a:br>
              <a:rPr lang="es-AR" sz="2800" dirty="0" smtClean="0">
                <a:latin typeface="+mn-lt"/>
                <a:ea typeface="Batang" pitchFamily="18" charset="-127"/>
                <a:cs typeface="Arial" pitchFamily="34" charset="0"/>
              </a:rPr>
            </a:br>
            <a:r>
              <a:rPr lang="es-AR" sz="1400" i="1" dirty="0">
                <a:latin typeface="+mn-lt"/>
                <a:ea typeface="Batang" pitchFamily="18" charset="-127"/>
                <a:cs typeface="Arial" pitchFamily="34" charset="0"/>
              </a:rPr>
              <a:t/>
            </a:r>
            <a:br>
              <a:rPr lang="es-AR" sz="1400" i="1" dirty="0">
                <a:latin typeface="+mn-lt"/>
                <a:ea typeface="Batang" pitchFamily="18" charset="-127"/>
                <a:cs typeface="Arial" pitchFamily="34" charset="0"/>
              </a:rPr>
            </a:br>
            <a:r>
              <a:rPr lang="es-AR" sz="1400" i="1" dirty="0" smtClean="0">
                <a:latin typeface="+mn-lt"/>
                <a:ea typeface="Batang" pitchFamily="18" charset="-127"/>
                <a:cs typeface="Arial" pitchFamily="34" charset="0"/>
              </a:rPr>
              <a:t>La expropiación </a:t>
            </a:r>
            <a:r>
              <a:rPr lang="es-AR" sz="1400" i="1" dirty="0" smtClean="0"/>
              <a:t>en situaciones de emergencias </a:t>
            </a:r>
            <a:endParaRPr lang="es-AR" sz="1400" i="1" dirty="0">
              <a:latin typeface="+mn-lt"/>
              <a:ea typeface="Batang" pitchFamily="18" charset="-127"/>
              <a:cs typeface="Arial" pitchFamily="34" charset="0"/>
            </a:endParaRPr>
          </a:p>
        </p:txBody>
      </p:sp>
      <p:sp>
        <p:nvSpPr>
          <p:cNvPr id="8" name="2 Subtítulo"/>
          <p:cNvSpPr>
            <a:spLocks noGrp="1"/>
          </p:cNvSpPr>
          <p:nvPr>
            <p:ph type="subTitle" idx="1"/>
          </p:nvPr>
        </p:nvSpPr>
        <p:spPr>
          <a:xfrm>
            <a:off x="395536" y="3899938"/>
            <a:ext cx="5014664" cy="681190"/>
          </a:xfrm>
        </p:spPr>
        <p:txBody>
          <a:bodyPr>
            <a:normAutofit lnSpcReduction="10000"/>
          </a:bodyPr>
          <a:lstStyle/>
          <a:p>
            <a:r>
              <a:rPr lang="es-AR" sz="2100" b="1" dirty="0" smtClean="0"/>
              <a:t>Expropiaciones </a:t>
            </a:r>
            <a:r>
              <a:rPr lang="es-AR" sz="2100" b="1" dirty="0"/>
              <a:t>en situación de emergencia</a:t>
            </a:r>
          </a:p>
        </p:txBody>
      </p:sp>
      <p:pic>
        <p:nvPicPr>
          <p:cNvPr id="9"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516216" y="6328672"/>
            <a:ext cx="547188" cy="4066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308304" y="6300752"/>
            <a:ext cx="1748969" cy="52820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5614510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2 Subtítulo"/>
          <p:cNvSpPr txBox="1">
            <a:spLocks/>
          </p:cNvSpPr>
          <p:nvPr/>
        </p:nvSpPr>
        <p:spPr>
          <a:xfrm>
            <a:off x="251520" y="476672"/>
            <a:ext cx="4953000" cy="360040"/>
          </a:xfrm>
          <a:prstGeom prst="rect">
            <a:avLst/>
          </a:prstGeom>
        </p:spPr>
        <p:txBody>
          <a:bodyPr vert="horz" anchor="t">
            <a:normAutofit/>
          </a:bodyPr>
          <a:lstStyle>
            <a:lvl1pPr marL="45720" indent="0" algn="l" rtl="0" eaLnBrk="1" latinLnBrk="0" hangingPunct="1">
              <a:spcBef>
                <a:spcPts val="300"/>
              </a:spcBef>
              <a:buClr>
                <a:schemeClr val="accent3"/>
              </a:buClr>
              <a:buFont typeface="Georgia"/>
              <a:buNone/>
              <a:defRPr kumimoji="0" sz="2100" b="0" kern="1200">
                <a:solidFill>
                  <a:schemeClr val="tx2"/>
                </a:solidFill>
                <a:latin typeface="+mn-lt"/>
                <a:ea typeface="+mn-ea"/>
                <a:cs typeface="+mn-cs"/>
              </a:defRPr>
            </a:lvl1pPr>
            <a:lvl2pPr marL="658368" indent="-246888" algn="l" rtl="0" eaLnBrk="1" latinLnBrk="0" hangingPunct="1">
              <a:spcBef>
                <a:spcPts val="300"/>
              </a:spcBef>
              <a:buClr>
                <a:schemeClr val="accent2"/>
              </a:buClr>
              <a:buFont typeface="Georgia"/>
              <a:buNone/>
              <a:defRPr kumimoji="0" sz="1800" kern="1200">
                <a:solidFill>
                  <a:schemeClr val="tx1">
                    <a:tint val="75000"/>
                  </a:schemeClr>
                </a:solidFill>
                <a:latin typeface="+mn-lt"/>
                <a:ea typeface="+mn-ea"/>
                <a:cs typeface="+mn-cs"/>
              </a:defRPr>
            </a:lvl2pPr>
            <a:lvl3pPr marL="923544" indent="-219456" algn="l" rtl="0" eaLnBrk="1" latinLnBrk="0" hangingPunct="1">
              <a:spcBef>
                <a:spcPts val="300"/>
              </a:spcBef>
              <a:buClr>
                <a:schemeClr val="accent1"/>
              </a:buClr>
              <a:buFont typeface="Wingdings 2"/>
              <a:buNone/>
              <a:defRPr kumimoji="0" sz="1600" kern="1200">
                <a:solidFill>
                  <a:schemeClr val="tx1">
                    <a:tint val="75000"/>
                  </a:schemeClr>
                </a:solidFill>
                <a:latin typeface="+mn-lt"/>
                <a:ea typeface="+mn-ea"/>
                <a:cs typeface="+mn-cs"/>
              </a:defRPr>
            </a:lvl3pPr>
            <a:lvl4pPr marL="1179576" indent="-201168" algn="l" rtl="0" eaLnBrk="1" latinLnBrk="0" hangingPunct="1">
              <a:spcBef>
                <a:spcPts val="300"/>
              </a:spcBef>
              <a:buClr>
                <a:schemeClr val="accent1"/>
              </a:buClr>
              <a:buFont typeface="Wingdings 2"/>
              <a:buNone/>
              <a:defRPr kumimoji="0" sz="1400" kern="1200">
                <a:solidFill>
                  <a:schemeClr val="tx1">
                    <a:tint val="75000"/>
                  </a:schemeClr>
                </a:solidFill>
                <a:latin typeface="+mn-lt"/>
                <a:ea typeface="+mn-ea"/>
                <a:cs typeface="+mn-cs"/>
              </a:defRPr>
            </a:lvl4pPr>
            <a:lvl5pPr marL="1389888" indent="-182880" algn="l" rtl="0" eaLnBrk="1" latinLnBrk="0" hangingPunct="1">
              <a:spcBef>
                <a:spcPts val="300"/>
              </a:spcBef>
              <a:buClr>
                <a:schemeClr val="accent3"/>
              </a:buClr>
              <a:buFont typeface="Georgia"/>
              <a:buNone/>
              <a:defRPr kumimoji="0" sz="1400" kern="1200">
                <a:solidFill>
                  <a:schemeClr val="tx1">
                    <a:tint val="75000"/>
                  </a:schemeClr>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a:lstStyle>
          <a:p>
            <a:r>
              <a:rPr lang="es-AR" sz="1400" b="1" dirty="0"/>
              <a:t>Expropiaciones en situación de emergencia</a:t>
            </a:r>
          </a:p>
        </p:txBody>
      </p:sp>
      <p:sp>
        <p:nvSpPr>
          <p:cNvPr id="11" name="1 Título"/>
          <p:cNvSpPr>
            <a:spLocks noGrp="1"/>
          </p:cNvSpPr>
          <p:nvPr>
            <p:ph type="title"/>
          </p:nvPr>
        </p:nvSpPr>
        <p:spPr>
          <a:xfrm>
            <a:off x="457200" y="1143000"/>
            <a:ext cx="8229600" cy="1066800"/>
          </a:xfrm>
        </p:spPr>
        <p:txBody>
          <a:bodyPr>
            <a:normAutofit/>
          </a:bodyPr>
          <a:lstStyle/>
          <a:p>
            <a:pPr lvl="0"/>
            <a:r>
              <a:rPr lang="es-AR" sz="2000" dirty="0" smtClean="0">
                <a:latin typeface="Arial" pitchFamily="34" charset="0"/>
                <a:cs typeface="Arial" pitchFamily="34" charset="0"/>
              </a:rPr>
              <a:t>Definición </a:t>
            </a:r>
            <a:endParaRPr lang="es-AR" sz="2000" dirty="0">
              <a:latin typeface="Arial" pitchFamily="34" charset="0"/>
              <a:cs typeface="Arial" pitchFamily="34" charset="0"/>
            </a:endParaRPr>
          </a:p>
        </p:txBody>
      </p:sp>
      <p:pic>
        <p:nvPicPr>
          <p:cNvPr id="13"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516216" y="6328672"/>
            <a:ext cx="547188" cy="4066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308304" y="6300752"/>
            <a:ext cx="1748969" cy="52820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aphicFrame>
        <p:nvGraphicFramePr>
          <p:cNvPr id="7" name="6 Diagrama"/>
          <p:cNvGraphicFramePr/>
          <p:nvPr>
            <p:extLst>
              <p:ext uri="{D42A27DB-BD31-4B8C-83A1-F6EECF244321}">
                <p14:modId xmlns:p14="http://schemas.microsoft.com/office/powerpoint/2010/main" val="4036091120"/>
              </p:ext>
            </p:extLst>
          </p:nvPr>
        </p:nvGraphicFramePr>
        <p:xfrm>
          <a:off x="273696" y="2060848"/>
          <a:ext cx="8136904" cy="319468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14565184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2 Subtítulo"/>
          <p:cNvSpPr txBox="1">
            <a:spLocks/>
          </p:cNvSpPr>
          <p:nvPr/>
        </p:nvSpPr>
        <p:spPr>
          <a:xfrm>
            <a:off x="251520" y="476672"/>
            <a:ext cx="4953000" cy="360040"/>
          </a:xfrm>
          <a:prstGeom prst="rect">
            <a:avLst/>
          </a:prstGeom>
        </p:spPr>
        <p:txBody>
          <a:bodyPr vert="horz" anchor="t">
            <a:normAutofit/>
          </a:bodyPr>
          <a:lstStyle>
            <a:lvl1pPr marL="45720" indent="0" algn="l" rtl="0" eaLnBrk="1" latinLnBrk="0" hangingPunct="1">
              <a:spcBef>
                <a:spcPts val="300"/>
              </a:spcBef>
              <a:buClr>
                <a:schemeClr val="accent3"/>
              </a:buClr>
              <a:buFont typeface="Georgia"/>
              <a:buNone/>
              <a:defRPr kumimoji="0" sz="2100" b="0" kern="1200">
                <a:solidFill>
                  <a:schemeClr val="tx2"/>
                </a:solidFill>
                <a:latin typeface="+mn-lt"/>
                <a:ea typeface="+mn-ea"/>
                <a:cs typeface="+mn-cs"/>
              </a:defRPr>
            </a:lvl1pPr>
            <a:lvl2pPr marL="658368" indent="-246888" algn="l" rtl="0" eaLnBrk="1" latinLnBrk="0" hangingPunct="1">
              <a:spcBef>
                <a:spcPts val="300"/>
              </a:spcBef>
              <a:buClr>
                <a:schemeClr val="accent2"/>
              </a:buClr>
              <a:buFont typeface="Georgia"/>
              <a:buNone/>
              <a:defRPr kumimoji="0" sz="1800" kern="1200">
                <a:solidFill>
                  <a:schemeClr val="tx1">
                    <a:tint val="75000"/>
                  </a:schemeClr>
                </a:solidFill>
                <a:latin typeface="+mn-lt"/>
                <a:ea typeface="+mn-ea"/>
                <a:cs typeface="+mn-cs"/>
              </a:defRPr>
            </a:lvl2pPr>
            <a:lvl3pPr marL="923544" indent="-219456" algn="l" rtl="0" eaLnBrk="1" latinLnBrk="0" hangingPunct="1">
              <a:spcBef>
                <a:spcPts val="300"/>
              </a:spcBef>
              <a:buClr>
                <a:schemeClr val="accent1"/>
              </a:buClr>
              <a:buFont typeface="Wingdings 2"/>
              <a:buNone/>
              <a:defRPr kumimoji="0" sz="1600" kern="1200">
                <a:solidFill>
                  <a:schemeClr val="tx1">
                    <a:tint val="75000"/>
                  </a:schemeClr>
                </a:solidFill>
                <a:latin typeface="+mn-lt"/>
                <a:ea typeface="+mn-ea"/>
                <a:cs typeface="+mn-cs"/>
              </a:defRPr>
            </a:lvl3pPr>
            <a:lvl4pPr marL="1179576" indent="-201168" algn="l" rtl="0" eaLnBrk="1" latinLnBrk="0" hangingPunct="1">
              <a:spcBef>
                <a:spcPts val="300"/>
              </a:spcBef>
              <a:buClr>
                <a:schemeClr val="accent1"/>
              </a:buClr>
              <a:buFont typeface="Wingdings 2"/>
              <a:buNone/>
              <a:defRPr kumimoji="0" sz="1400" kern="1200">
                <a:solidFill>
                  <a:schemeClr val="tx1">
                    <a:tint val="75000"/>
                  </a:schemeClr>
                </a:solidFill>
                <a:latin typeface="+mn-lt"/>
                <a:ea typeface="+mn-ea"/>
                <a:cs typeface="+mn-cs"/>
              </a:defRPr>
            </a:lvl4pPr>
            <a:lvl5pPr marL="1389888" indent="-182880" algn="l" rtl="0" eaLnBrk="1" latinLnBrk="0" hangingPunct="1">
              <a:spcBef>
                <a:spcPts val="300"/>
              </a:spcBef>
              <a:buClr>
                <a:schemeClr val="accent3"/>
              </a:buClr>
              <a:buFont typeface="Georgia"/>
              <a:buNone/>
              <a:defRPr kumimoji="0" sz="1400" kern="1200">
                <a:solidFill>
                  <a:schemeClr val="tx1">
                    <a:tint val="75000"/>
                  </a:schemeClr>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a:lstStyle>
          <a:p>
            <a:r>
              <a:rPr lang="es-AR" sz="1400" b="1" dirty="0"/>
              <a:t>Expropiaciones en situación de emergencia</a:t>
            </a:r>
          </a:p>
        </p:txBody>
      </p:sp>
      <p:sp>
        <p:nvSpPr>
          <p:cNvPr id="11" name="1 Título"/>
          <p:cNvSpPr>
            <a:spLocks noGrp="1"/>
          </p:cNvSpPr>
          <p:nvPr>
            <p:ph type="title"/>
          </p:nvPr>
        </p:nvSpPr>
        <p:spPr>
          <a:xfrm>
            <a:off x="457200" y="1143000"/>
            <a:ext cx="8229600" cy="1066800"/>
          </a:xfrm>
        </p:spPr>
        <p:txBody>
          <a:bodyPr>
            <a:normAutofit/>
          </a:bodyPr>
          <a:lstStyle/>
          <a:p>
            <a:pPr lvl="0"/>
            <a:r>
              <a:rPr lang="es-AR" sz="2000" dirty="0" smtClean="0">
                <a:latin typeface="Arial" pitchFamily="34" charset="0"/>
                <a:cs typeface="Arial" pitchFamily="34" charset="0"/>
              </a:rPr>
              <a:t>Requisitos </a:t>
            </a:r>
            <a:endParaRPr lang="es-AR" sz="2000" dirty="0">
              <a:latin typeface="Arial" pitchFamily="34" charset="0"/>
              <a:cs typeface="Arial" pitchFamily="34" charset="0"/>
            </a:endParaRPr>
          </a:p>
        </p:txBody>
      </p:sp>
      <p:pic>
        <p:nvPicPr>
          <p:cNvPr id="13"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516216" y="6328672"/>
            <a:ext cx="547188" cy="4066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308304" y="6300752"/>
            <a:ext cx="1748969" cy="52820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aphicFrame>
        <p:nvGraphicFramePr>
          <p:cNvPr id="7" name="6 Diagrama"/>
          <p:cNvGraphicFramePr/>
          <p:nvPr>
            <p:extLst>
              <p:ext uri="{D42A27DB-BD31-4B8C-83A1-F6EECF244321}">
                <p14:modId xmlns:p14="http://schemas.microsoft.com/office/powerpoint/2010/main" val="1150393663"/>
              </p:ext>
            </p:extLst>
          </p:nvPr>
        </p:nvGraphicFramePr>
        <p:xfrm>
          <a:off x="273696" y="2060848"/>
          <a:ext cx="8136904" cy="319468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71071513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2 Subtítulo"/>
          <p:cNvSpPr txBox="1">
            <a:spLocks/>
          </p:cNvSpPr>
          <p:nvPr/>
        </p:nvSpPr>
        <p:spPr>
          <a:xfrm>
            <a:off x="251520" y="476672"/>
            <a:ext cx="4953000" cy="360040"/>
          </a:xfrm>
          <a:prstGeom prst="rect">
            <a:avLst/>
          </a:prstGeom>
        </p:spPr>
        <p:txBody>
          <a:bodyPr vert="horz" anchor="t">
            <a:normAutofit/>
          </a:bodyPr>
          <a:lstStyle>
            <a:lvl1pPr marL="45720" indent="0" algn="l" rtl="0" eaLnBrk="1" latinLnBrk="0" hangingPunct="1">
              <a:spcBef>
                <a:spcPts val="300"/>
              </a:spcBef>
              <a:buClr>
                <a:schemeClr val="accent3"/>
              </a:buClr>
              <a:buFont typeface="Georgia"/>
              <a:buNone/>
              <a:defRPr kumimoji="0" sz="2100" b="0" kern="1200">
                <a:solidFill>
                  <a:schemeClr val="tx2"/>
                </a:solidFill>
                <a:latin typeface="+mn-lt"/>
                <a:ea typeface="+mn-ea"/>
                <a:cs typeface="+mn-cs"/>
              </a:defRPr>
            </a:lvl1pPr>
            <a:lvl2pPr marL="658368" indent="-246888" algn="l" rtl="0" eaLnBrk="1" latinLnBrk="0" hangingPunct="1">
              <a:spcBef>
                <a:spcPts val="300"/>
              </a:spcBef>
              <a:buClr>
                <a:schemeClr val="accent2"/>
              </a:buClr>
              <a:buFont typeface="Georgia"/>
              <a:buNone/>
              <a:defRPr kumimoji="0" sz="1800" kern="1200">
                <a:solidFill>
                  <a:schemeClr val="tx1">
                    <a:tint val="75000"/>
                  </a:schemeClr>
                </a:solidFill>
                <a:latin typeface="+mn-lt"/>
                <a:ea typeface="+mn-ea"/>
                <a:cs typeface="+mn-cs"/>
              </a:defRPr>
            </a:lvl2pPr>
            <a:lvl3pPr marL="923544" indent="-219456" algn="l" rtl="0" eaLnBrk="1" latinLnBrk="0" hangingPunct="1">
              <a:spcBef>
                <a:spcPts val="300"/>
              </a:spcBef>
              <a:buClr>
                <a:schemeClr val="accent1"/>
              </a:buClr>
              <a:buFont typeface="Wingdings 2"/>
              <a:buNone/>
              <a:defRPr kumimoji="0" sz="1600" kern="1200">
                <a:solidFill>
                  <a:schemeClr val="tx1">
                    <a:tint val="75000"/>
                  </a:schemeClr>
                </a:solidFill>
                <a:latin typeface="+mn-lt"/>
                <a:ea typeface="+mn-ea"/>
                <a:cs typeface="+mn-cs"/>
              </a:defRPr>
            </a:lvl3pPr>
            <a:lvl4pPr marL="1179576" indent="-201168" algn="l" rtl="0" eaLnBrk="1" latinLnBrk="0" hangingPunct="1">
              <a:spcBef>
                <a:spcPts val="300"/>
              </a:spcBef>
              <a:buClr>
                <a:schemeClr val="accent1"/>
              </a:buClr>
              <a:buFont typeface="Wingdings 2"/>
              <a:buNone/>
              <a:defRPr kumimoji="0" sz="1400" kern="1200">
                <a:solidFill>
                  <a:schemeClr val="tx1">
                    <a:tint val="75000"/>
                  </a:schemeClr>
                </a:solidFill>
                <a:latin typeface="+mn-lt"/>
                <a:ea typeface="+mn-ea"/>
                <a:cs typeface="+mn-cs"/>
              </a:defRPr>
            </a:lvl4pPr>
            <a:lvl5pPr marL="1389888" indent="-182880" algn="l" rtl="0" eaLnBrk="1" latinLnBrk="0" hangingPunct="1">
              <a:spcBef>
                <a:spcPts val="300"/>
              </a:spcBef>
              <a:buClr>
                <a:schemeClr val="accent3"/>
              </a:buClr>
              <a:buFont typeface="Georgia"/>
              <a:buNone/>
              <a:defRPr kumimoji="0" sz="1400" kern="1200">
                <a:solidFill>
                  <a:schemeClr val="tx1">
                    <a:tint val="75000"/>
                  </a:schemeClr>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a:lstStyle>
          <a:p>
            <a:r>
              <a:rPr lang="es-AR" sz="1400" b="1" dirty="0"/>
              <a:t>Expropiaciones en situación de emergencia</a:t>
            </a:r>
          </a:p>
        </p:txBody>
      </p:sp>
      <p:graphicFrame>
        <p:nvGraphicFramePr>
          <p:cNvPr id="9" name="8 Diagrama"/>
          <p:cNvGraphicFramePr/>
          <p:nvPr>
            <p:extLst>
              <p:ext uri="{D42A27DB-BD31-4B8C-83A1-F6EECF244321}">
                <p14:modId xmlns:p14="http://schemas.microsoft.com/office/powerpoint/2010/main" val="3125242669"/>
              </p:ext>
            </p:extLst>
          </p:nvPr>
        </p:nvGraphicFramePr>
        <p:xfrm>
          <a:off x="251520" y="1746488"/>
          <a:ext cx="5502342" cy="451715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6" name="1 Título"/>
          <p:cNvSpPr>
            <a:spLocks noGrp="1"/>
          </p:cNvSpPr>
          <p:nvPr>
            <p:ph type="title"/>
          </p:nvPr>
        </p:nvSpPr>
        <p:spPr>
          <a:xfrm>
            <a:off x="457200" y="1143000"/>
            <a:ext cx="8229600" cy="1066800"/>
          </a:xfrm>
        </p:spPr>
        <p:txBody>
          <a:bodyPr>
            <a:normAutofit/>
          </a:bodyPr>
          <a:lstStyle/>
          <a:p>
            <a:pPr lvl="0"/>
            <a:r>
              <a:rPr lang="es-AR" sz="2000" dirty="0" smtClean="0">
                <a:solidFill>
                  <a:schemeClr val="accent6">
                    <a:lumMod val="50000"/>
                  </a:schemeClr>
                </a:solidFill>
              </a:rPr>
              <a:t>Características en el medio urbano: </a:t>
            </a:r>
            <a:endParaRPr lang="es-AR" sz="2000" dirty="0">
              <a:solidFill>
                <a:schemeClr val="accent6">
                  <a:lumMod val="50000"/>
                </a:schemeClr>
              </a:solidFill>
              <a:latin typeface="Arial" pitchFamily="34" charset="0"/>
              <a:cs typeface="Arial" pitchFamily="34" charset="0"/>
            </a:endParaRPr>
          </a:p>
        </p:txBody>
      </p:sp>
      <p:pic>
        <p:nvPicPr>
          <p:cNvPr id="17" name="3 Marcador de contenido" descr="villa-miseria1_large.jpg"/>
          <p:cNvPicPr>
            <a:picLocks noGrp="1" noChangeAspect="1"/>
          </p:cNvPicPr>
          <p:nvPr>
            <p:ph idx="1"/>
          </p:nvPr>
        </p:nvPicPr>
        <p:blipFill rotWithShape="1">
          <a:blip r:embed="rId7">
            <a:extLst>
              <a:ext uri="{28A0092B-C50C-407E-A947-70E740481C1C}">
                <a14:useLocalDpi xmlns:a14="http://schemas.microsoft.com/office/drawing/2010/main" val="0"/>
              </a:ext>
            </a:extLst>
          </a:blip>
          <a:srcRect l="43654" t="-2588" r="6593" b="2588"/>
          <a:stretch/>
        </p:blipFill>
        <p:spPr>
          <a:xfrm>
            <a:off x="5868144" y="1844824"/>
            <a:ext cx="3094237" cy="4076527"/>
          </a:xfrm>
        </p:spPr>
      </p:pic>
      <p:pic>
        <p:nvPicPr>
          <p:cNvPr id="6" name="Picture 2"/>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516216" y="6328672"/>
            <a:ext cx="547188" cy="4066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3"/>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7308304" y="6300752"/>
            <a:ext cx="1748969" cy="52820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42083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2 Subtítulo"/>
          <p:cNvSpPr txBox="1">
            <a:spLocks/>
          </p:cNvSpPr>
          <p:nvPr/>
        </p:nvSpPr>
        <p:spPr>
          <a:xfrm>
            <a:off x="251520" y="476672"/>
            <a:ext cx="4953000" cy="360040"/>
          </a:xfrm>
          <a:prstGeom prst="rect">
            <a:avLst/>
          </a:prstGeom>
        </p:spPr>
        <p:txBody>
          <a:bodyPr vert="horz" anchor="t">
            <a:normAutofit/>
          </a:bodyPr>
          <a:lstStyle>
            <a:lvl1pPr marL="45720" indent="0" algn="l" rtl="0" eaLnBrk="1" latinLnBrk="0" hangingPunct="1">
              <a:spcBef>
                <a:spcPts val="300"/>
              </a:spcBef>
              <a:buClr>
                <a:schemeClr val="accent3"/>
              </a:buClr>
              <a:buFont typeface="Georgia"/>
              <a:buNone/>
              <a:defRPr kumimoji="0" sz="2100" b="0" kern="1200">
                <a:solidFill>
                  <a:schemeClr val="tx2"/>
                </a:solidFill>
                <a:latin typeface="+mn-lt"/>
                <a:ea typeface="+mn-ea"/>
                <a:cs typeface="+mn-cs"/>
              </a:defRPr>
            </a:lvl1pPr>
            <a:lvl2pPr marL="658368" indent="-246888" algn="l" rtl="0" eaLnBrk="1" latinLnBrk="0" hangingPunct="1">
              <a:spcBef>
                <a:spcPts val="300"/>
              </a:spcBef>
              <a:buClr>
                <a:schemeClr val="accent2"/>
              </a:buClr>
              <a:buFont typeface="Georgia"/>
              <a:buNone/>
              <a:defRPr kumimoji="0" sz="1800" kern="1200">
                <a:solidFill>
                  <a:schemeClr val="tx1">
                    <a:tint val="75000"/>
                  </a:schemeClr>
                </a:solidFill>
                <a:latin typeface="+mn-lt"/>
                <a:ea typeface="+mn-ea"/>
                <a:cs typeface="+mn-cs"/>
              </a:defRPr>
            </a:lvl2pPr>
            <a:lvl3pPr marL="923544" indent="-219456" algn="l" rtl="0" eaLnBrk="1" latinLnBrk="0" hangingPunct="1">
              <a:spcBef>
                <a:spcPts val="300"/>
              </a:spcBef>
              <a:buClr>
                <a:schemeClr val="accent1"/>
              </a:buClr>
              <a:buFont typeface="Wingdings 2"/>
              <a:buNone/>
              <a:defRPr kumimoji="0" sz="1600" kern="1200">
                <a:solidFill>
                  <a:schemeClr val="tx1">
                    <a:tint val="75000"/>
                  </a:schemeClr>
                </a:solidFill>
                <a:latin typeface="+mn-lt"/>
                <a:ea typeface="+mn-ea"/>
                <a:cs typeface="+mn-cs"/>
              </a:defRPr>
            </a:lvl3pPr>
            <a:lvl4pPr marL="1179576" indent="-201168" algn="l" rtl="0" eaLnBrk="1" latinLnBrk="0" hangingPunct="1">
              <a:spcBef>
                <a:spcPts val="300"/>
              </a:spcBef>
              <a:buClr>
                <a:schemeClr val="accent1"/>
              </a:buClr>
              <a:buFont typeface="Wingdings 2"/>
              <a:buNone/>
              <a:defRPr kumimoji="0" sz="1400" kern="1200">
                <a:solidFill>
                  <a:schemeClr val="tx1">
                    <a:tint val="75000"/>
                  </a:schemeClr>
                </a:solidFill>
                <a:latin typeface="+mn-lt"/>
                <a:ea typeface="+mn-ea"/>
                <a:cs typeface="+mn-cs"/>
              </a:defRPr>
            </a:lvl4pPr>
            <a:lvl5pPr marL="1389888" indent="-182880" algn="l" rtl="0" eaLnBrk="1" latinLnBrk="0" hangingPunct="1">
              <a:spcBef>
                <a:spcPts val="300"/>
              </a:spcBef>
              <a:buClr>
                <a:schemeClr val="accent3"/>
              </a:buClr>
              <a:buFont typeface="Georgia"/>
              <a:buNone/>
              <a:defRPr kumimoji="0" sz="1400" kern="1200">
                <a:solidFill>
                  <a:schemeClr val="tx1">
                    <a:tint val="75000"/>
                  </a:schemeClr>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a:lstStyle>
          <a:p>
            <a:r>
              <a:rPr lang="es-AR" sz="1400" b="1" dirty="0"/>
              <a:t>Expropiaciones en situación de emergencia</a:t>
            </a:r>
          </a:p>
        </p:txBody>
      </p:sp>
      <p:graphicFrame>
        <p:nvGraphicFramePr>
          <p:cNvPr id="9" name="8 Diagrama"/>
          <p:cNvGraphicFramePr/>
          <p:nvPr>
            <p:extLst>
              <p:ext uri="{D42A27DB-BD31-4B8C-83A1-F6EECF244321}">
                <p14:modId xmlns:p14="http://schemas.microsoft.com/office/powerpoint/2010/main" val="4192208014"/>
              </p:ext>
            </p:extLst>
          </p:nvPr>
        </p:nvGraphicFramePr>
        <p:xfrm>
          <a:off x="251520" y="3766875"/>
          <a:ext cx="5502342" cy="2474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6" name="1 Título"/>
          <p:cNvSpPr>
            <a:spLocks noGrp="1"/>
          </p:cNvSpPr>
          <p:nvPr>
            <p:ph type="title"/>
          </p:nvPr>
        </p:nvSpPr>
        <p:spPr>
          <a:xfrm>
            <a:off x="457200" y="1143000"/>
            <a:ext cx="8229600" cy="1066800"/>
          </a:xfrm>
        </p:spPr>
        <p:txBody>
          <a:bodyPr>
            <a:normAutofit/>
          </a:bodyPr>
          <a:lstStyle/>
          <a:p>
            <a:pPr lvl="0"/>
            <a:r>
              <a:rPr lang="es-AR" sz="2000" dirty="0" smtClean="0">
                <a:solidFill>
                  <a:schemeClr val="accent6">
                    <a:lumMod val="50000"/>
                  </a:schemeClr>
                </a:solidFill>
              </a:rPr>
              <a:t>Donde entra la emergencia?</a:t>
            </a:r>
            <a:endParaRPr lang="es-AR" sz="2000" dirty="0">
              <a:solidFill>
                <a:schemeClr val="accent6">
                  <a:lumMod val="50000"/>
                </a:schemeClr>
              </a:solidFill>
              <a:latin typeface="Arial" pitchFamily="34" charset="0"/>
              <a:cs typeface="Arial" pitchFamily="34" charset="0"/>
            </a:endParaRPr>
          </a:p>
        </p:txBody>
      </p:sp>
      <p:pic>
        <p:nvPicPr>
          <p:cNvPr id="3074" name="Picture 2" descr="C:\Users\egg\Desktop\di tela\800px-Epecuen2.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300192" y="4005064"/>
            <a:ext cx="2664296" cy="1998222"/>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3" name="2 Diagrama"/>
          <p:cNvGraphicFramePr/>
          <p:nvPr>
            <p:extLst>
              <p:ext uri="{D42A27DB-BD31-4B8C-83A1-F6EECF244321}">
                <p14:modId xmlns:p14="http://schemas.microsoft.com/office/powerpoint/2010/main" val="193701067"/>
              </p:ext>
            </p:extLst>
          </p:nvPr>
        </p:nvGraphicFramePr>
        <p:xfrm>
          <a:off x="1763688" y="1916832"/>
          <a:ext cx="4536504" cy="252028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11" name="1 Título"/>
          <p:cNvSpPr txBox="1">
            <a:spLocks/>
          </p:cNvSpPr>
          <p:nvPr/>
        </p:nvSpPr>
        <p:spPr>
          <a:xfrm>
            <a:off x="6300192" y="1295400"/>
            <a:ext cx="2664296" cy="1989584"/>
          </a:xfrm>
          <a:prstGeom prst="rect">
            <a:avLst/>
          </a:prstGeom>
        </p:spPr>
        <p:txBody>
          <a:bodyPr vert="horz" anchor="ctr">
            <a:normAutofit/>
          </a:bodyPr>
          <a:lstStyle>
            <a:lvl1pPr algn="l" rtl="0" eaLnBrk="1" latinLnBrk="0" hangingPunct="1">
              <a:spcBef>
                <a:spcPct val="0"/>
              </a:spcBef>
              <a:buNone/>
              <a:defRPr kumimoji="0" sz="4000" kern="1200">
                <a:solidFill>
                  <a:schemeClr val="tx2"/>
                </a:solidFill>
                <a:latin typeface="+mj-lt"/>
                <a:ea typeface="+mj-ea"/>
                <a:cs typeface="+mj-cs"/>
              </a:defRPr>
            </a:lvl1pPr>
          </a:lstStyle>
          <a:p>
            <a:r>
              <a:rPr lang="es-AR" sz="2000" dirty="0" smtClean="0">
                <a:solidFill>
                  <a:schemeClr val="accent6">
                    <a:lumMod val="50000"/>
                  </a:schemeClr>
                </a:solidFill>
              </a:rPr>
              <a:t>Para prevenir la expropiación debería ser la ultima alternativa</a:t>
            </a:r>
            <a:endParaRPr lang="es-AR" sz="2000" dirty="0">
              <a:solidFill>
                <a:schemeClr val="accent6">
                  <a:lumMod val="50000"/>
                </a:schemeClr>
              </a:solidFill>
              <a:latin typeface="Arial" pitchFamily="34" charset="0"/>
              <a:cs typeface="Arial" pitchFamily="34" charset="0"/>
            </a:endParaRPr>
          </a:p>
        </p:txBody>
      </p:sp>
      <p:pic>
        <p:nvPicPr>
          <p:cNvPr id="8" name="Picture 2"/>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6516216" y="6328672"/>
            <a:ext cx="547188" cy="4066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3"/>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7308304" y="6300752"/>
            <a:ext cx="1748969" cy="52820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3198552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www.treslineas.com.ar/foto/nota-654413-buscan-evitar-especulaciones-expropiacion-tongui-130410055625.jpg?imgres=639x0x75"/>
          <p:cNvPicPr>
            <a:picLocks noChangeAspect="1" noChangeArrowheads="1"/>
          </p:cNvPicPr>
          <p:nvPr/>
        </p:nvPicPr>
        <p:blipFill rotWithShape="1">
          <a:blip r:embed="rId2" cstate="print"/>
          <a:srcRect t="6078" b="6449"/>
          <a:stretch/>
        </p:blipFill>
        <p:spPr bwMode="auto">
          <a:xfrm>
            <a:off x="-6348" y="839448"/>
            <a:ext cx="9150348" cy="5998985"/>
          </a:xfrm>
          <a:prstGeom prst="rect">
            <a:avLst/>
          </a:prstGeom>
          <a:noFill/>
          <a:ln w="9525">
            <a:noFill/>
            <a:miter lim="800000"/>
            <a:headEnd/>
            <a:tailEnd/>
          </a:ln>
        </p:spPr>
      </p:pic>
      <p:sp>
        <p:nvSpPr>
          <p:cNvPr id="6" name="2 Subtítulo"/>
          <p:cNvSpPr txBox="1">
            <a:spLocks/>
          </p:cNvSpPr>
          <p:nvPr/>
        </p:nvSpPr>
        <p:spPr>
          <a:xfrm>
            <a:off x="251520" y="476672"/>
            <a:ext cx="4953000" cy="360040"/>
          </a:xfrm>
          <a:prstGeom prst="rect">
            <a:avLst/>
          </a:prstGeom>
        </p:spPr>
        <p:txBody>
          <a:bodyPr vert="horz" anchor="t">
            <a:normAutofit/>
          </a:bodyPr>
          <a:lstStyle>
            <a:lvl1pPr marL="45720" indent="0" algn="l" rtl="0" eaLnBrk="1" latinLnBrk="0" hangingPunct="1">
              <a:spcBef>
                <a:spcPts val="300"/>
              </a:spcBef>
              <a:buClr>
                <a:schemeClr val="accent3"/>
              </a:buClr>
              <a:buFont typeface="Georgia"/>
              <a:buNone/>
              <a:defRPr kumimoji="0" sz="2100" b="0" kern="1200">
                <a:solidFill>
                  <a:schemeClr val="tx2"/>
                </a:solidFill>
                <a:latin typeface="+mn-lt"/>
                <a:ea typeface="+mn-ea"/>
                <a:cs typeface="+mn-cs"/>
              </a:defRPr>
            </a:lvl1pPr>
            <a:lvl2pPr marL="658368" indent="-246888" algn="l" rtl="0" eaLnBrk="1" latinLnBrk="0" hangingPunct="1">
              <a:spcBef>
                <a:spcPts val="300"/>
              </a:spcBef>
              <a:buClr>
                <a:schemeClr val="accent2"/>
              </a:buClr>
              <a:buFont typeface="Georgia"/>
              <a:buNone/>
              <a:defRPr kumimoji="0" sz="1800" kern="1200">
                <a:solidFill>
                  <a:schemeClr val="tx1">
                    <a:tint val="75000"/>
                  </a:schemeClr>
                </a:solidFill>
                <a:latin typeface="+mn-lt"/>
                <a:ea typeface="+mn-ea"/>
                <a:cs typeface="+mn-cs"/>
              </a:defRPr>
            </a:lvl2pPr>
            <a:lvl3pPr marL="923544" indent="-219456" algn="l" rtl="0" eaLnBrk="1" latinLnBrk="0" hangingPunct="1">
              <a:spcBef>
                <a:spcPts val="300"/>
              </a:spcBef>
              <a:buClr>
                <a:schemeClr val="accent1"/>
              </a:buClr>
              <a:buFont typeface="Wingdings 2"/>
              <a:buNone/>
              <a:defRPr kumimoji="0" sz="1600" kern="1200">
                <a:solidFill>
                  <a:schemeClr val="tx1">
                    <a:tint val="75000"/>
                  </a:schemeClr>
                </a:solidFill>
                <a:latin typeface="+mn-lt"/>
                <a:ea typeface="+mn-ea"/>
                <a:cs typeface="+mn-cs"/>
              </a:defRPr>
            </a:lvl3pPr>
            <a:lvl4pPr marL="1179576" indent="-201168" algn="l" rtl="0" eaLnBrk="1" latinLnBrk="0" hangingPunct="1">
              <a:spcBef>
                <a:spcPts val="300"/>
              </a:spcBef>
              <a:buClr>
                <a:schemeClr val="accent1"/>
              </a:buClr>
              <a:buFont typeface="Wingdings 2"/>
              <a:buNone/>
              <a:defRPr kumimoji="0" sz="1400" kern="1200">
                <a:solidFill>
                  <a:schemeClr val="tx1">
                    <a:tint val="75000"/>
                  </a:schemeClr>
                </a:solidFill>
                <a:latin typeface="+mn-lt"/>
                <a:ea typeface="+mn-ea"/>
                <a:cs typeface="+mn-cs"/>
              </a:defRPr>
            </a:lvl4pPr>
            <a:lvl5pPr marL="1389888" indent="-182880" algn="l" rtl="0" eaLnBrk="1" latinLnBrk="0" hangingPunct="1">
              <a:spcBef>
                <a:spcPts val="300"/>
              </a:spcBef>
              <a:buClr>
                <a:schemeClr val="accent3"/>
              </a:buClr>
              <a:buFont typeface="Georgia"/>
              <a:buNone/>
              <a:defRPr kumimoji="0" sz="1400" kern="1200">
                <a:solidFill>
                  <a:schemeClr val="tx1">
                    <a:tint val="75000"/>
                  </a:schemeClr>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a:lstStyle>
          <a:p>
            <a:r>
              <a:rPr lang="es-AR" sz="1400" b="1" dirty="0"/>
              <a:t>Expropiaciones en situación de emergencia</a:t>
            </a:r>
          </a:p>
        </p:txBody>
      </p:sp>
    </p:spTree>
    <p:extLst>
      <p:ext uri="{BB962C8B-B14F-4D97-AF65-F5344CB8AC3E}">
        <p14:creationId xmlns:p14="http://schemas.microsoft.com/office/powerpoint/2010/main" val="34563105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noChangeArrowheads="1"/>
          </p:cNvPicPr>
          <p:nvPr/>
        </p:nvPicPr>
        <p:blipFill rotWithShape="1">
          <a:blip r:embed="rId2" cstate="print">
            <a:lum bright="10000" contrast="30000"/>
          </a:blip>
          <a:srcRect l="10162" t="16288" b="13896"/>
          <a:stretch/>
        </p:blipFill>
        <p:spPr bwMode="auto">
          <a:xfrm>
            <a:off x="1" y="980729"/>
            <a:ext cx="9144000" cy="5877272"/>
          </a:xfrm>
          <a:prstGeom prst="rect">
            <a:avLst/>
          </a:prstGeom>
          <a:noFill/>
          <a:ln w="9525">
            <a:noFill/>
            <a:miter lim="800000"/>
            <a:headEnd/>
            <a:tailEnd/>
          </a:ln>
        </p:spPr>
      </p:pic>
      <p:sp>
        <p:nvSpPr>
          <p:cNvPr id="4" name="2 Subtítulo"/>
          <p:cNvSpPr txBox="1">
            <a:spLocks/>
          </p:cNvSpPr>
          <p:nvPr/>
        </p:nvSpPr>
        <p:spPr>
          <a:xfrm>
            <a:off x="251520" y="476672"/>
            <a:ext cx="4953000" cy="360040"/>
          </a:xfrm>
          <a:prstGeom prst="rect">
            <a:avLst/>
          </a:prstGeom>
        </p:spPr>
        <p:txBody>
          <a:bodyPr vert="horz" anchor="t">
            <a:normAutofit/>
          </a:bodyPr>
          <a:lstStyle>
            <a:lvl1pPr marL="45720" indent="0" algn="l" rtl="0" eaLnBrk="1" latinLnBrk="0" hangingPunct="1">
              <a:spcBef>
                <a:spcPts val="300"/>
              </a:spcBef>
              <a:buClr>
                <a:schemeClr val="accent3"/>
              </a:buClr>
              <a:buFont typeface="Georgia"/>
              <a:buNone/>
              <a:defRPr kumimoji="0" sz="2100" b="0" kern="1200">
                <a:solidFill>
                  <a:schemeClr val="tx2"/>
                </a:solidFill>
                <a:latin typeface="+mn-lt"/>
                <a:ea typeface="+mn-ea"/>
                <a:cs typeface="+mn-cs"/>
              </a:defRPr>
            </a:lvl1pPr>
            <a:lvl2pPr marL="658368" indent="-246888" algn="l" rtl="0" eaLnBrk="1" latinLnBrk="0" hangingPunct="1">
              <a:spcBef>
                <a:spcPts val="300"/>
              </a:spcBef>
              <a:buClr>
                <a:schemeClr val="accent2"/>
              </a:buClr>
              <a:buFont typeface="Georgia"/>
              <a:buNone/>
              <a:defRPr kumimoji="0" sz="1800" kern="1200">
                <a:solidFill>
                  <a:schemeClr val="tx1">
                    <a:tint val="75000"/>
                  </a:schemeClr>
                </a:solidFill>
                <a:latin typeface="+mn-lt"/>
                <a:ea typeface="+mn-ea"/>
                <a:cs typeface="+mn-cs"/>
              </a:defRPr>
            </a:lvl2pPr>
            <a:lvl3pPr marL="923544" indent="-219456" algn="l" rtl="0" eaLnBrk="1" latinLnBrk="0" hangingPunct="1">
              <a:spcBef>
                <a:spcPts val="300"/>
              </a:spcBef>
              <a:buClr>
                <a:schemeClr val="accent1"/>
              </a:buClr>
              <a:buFont typeface="Wingdings 2"/>
              <a:buNone/>
              <a:defRPr kumimoji="0" sz="1600" kern="1200">
                <a:solidFill>
                  <a:schemeClr val="tx1">
                    <a:tint val="75000"/>
                  </a:schemeClr>
                </a:solidFill>
                <a:latin typeface="+mn-lt"/>
                <a:ea typeface="+mn-ea"/>
                <a:cs typeface="+mn-cs"/>
              </a:defRPr>
            </a:lvl3pPr>
            <a:lvl4pPr marL="1179576" indent="-201168" algn="l" rtl="0" eaLnBrk="1" latinLnBrk="0" hangingPunct="1">
              <a:spcBef>
                <a:spcPts val="300"/>
              </a:spcBef>
              <a:buClr>
                <a:schemeClr val="accent1"/>
              </a:buClr>
              <a:buFont typeface="Wingdings 2"/>
              <a:buNone/>
              <a:defRPr kumimoji="0" sz="1400" kern="1200">
                <a:solidFill>
                  <a:schemeClr val="tx1">
                    <a:tint val="75000"/>
                  </a:schemeClr>
                </a:solidFill>
                <a:latin typeface="+mn-lt"/>
                <a:ea typeface="+mn-ea"/>
                <a:cs typeface="+mn-cs"/>
              </a:defRPr>
            </a:lvl4pPr>
            <a:lvl5pPr marL="1389888" indent="-182880" algn="l" rtl="0" eaLnBrk="1" latinLnBrk="0" hangingPunct="1">
              <a:spcBef>
                <a:spcPts val="300"/>
              </a:spcBef>
              <a:buClr>
                <a:schemeClr val="accent3"/>
              </a:buClr>
              <a:buFont typeface="Georgia"/>
              <a:buNone/>
              <a:defRPr kumimoji="0" sz="1400" kern="1200">
                <a:solidFill>
                  <a:schemeClr val="tx1">
                    <a:tint val="75000"/>
                  </a:schemeClr>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a:lstStyle>
          <a:p>
            <a:r>
              <a:rPr lang="es-AR" sz="1400" b="1" dirty="0"/>
              <a:t>Expropiaciones en situación de emergencia</a:t>
            </a:r>
          </a:p>
        </p:txBody>
      </p:sp>
    </p:spTree>
    <p:extLst>
      <p:ext uri="{BB962C8B-B14F-4D97-AF65-F5344CB8AC3E}">
        <p14:creationId xmlns:p14="http://schemas.microsoft.com/office/powerpoint/2010/main" val="6281681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2 Subtítulo"/>
          <p:cNvSpPr txBox="1">
            <a:spLocks/>
          </p:cNvSpPr>
          <p:nvPr/>
        </p:nvSpPr>
        <p:spPr>
          <a:xfrm>
            <a:off x="251520" y="476672"/>
            <a:ext cx="4953000" cy="360040"/>
          </a:xfrm>
          <a:prstGeom prst="rect">
            <a:avLst/>
          </a:prstGeom>
        </p:spPr>
        <p:txBody>
          <a:bodyPr vert="horz" anchor="t">
            <a:normAutofit/>
          </a:bodyPr>
          <a:lstStyle>
            <a:lvl1pPr marL="45720" indent="0" algn="l" rtl="0" eaLnBrk="1" latinLnBrk="0" hangingPunct="1">
              <a:spcBef>
                <a:spcPts val="300"/>
              </a:spcBef>
              <a:buClr>
                <a:schemeClr val="accent3"/>
              </a:buClr>
              <a:buFont typeface="Georgia"/>
              <a:buNone/>
              <a:defRPr kumimoji="0" sz="2100" b="0" kern="1200">
                <a:solidFill>
                  <a:schemeClr val="tx2"/>
                </a:solidFill>
                <a:latin typeface="+mn-lt"/>
                <a:ea typeface="+mn-ea"/>
                <a:cs typeface="+mn-cs"/>
              </a:defRPr>
            </a:lvl1pPr>
            <a:lvl2pPr marL="658368" indent="-246888" algn="l" rtl="0" eaLnBrk="1" latinLnBrk="0" hangingPunct="1">
              <a:spcBef>
                <a:spcPts val="300"/>
              </a:spcBef>
              <a:buClr>
                <a:schemeClr val="accent2"/>
              </a:buClr>
              <a:buFont typeface="Georgia"/>
              <a:buNone/>
              <a:defRPr kumimoji="0" sz="1800" kern="1200">
                <a:solidFill>
                  <a:schemeClr val="tx1">
                    <a:tint val="75000"/>
                  </a:schemeClr>
                </a:solidFill>
                <a:latin typeface="+mn-lt"/>
                <a:ea typeface="+mn-ea"/>
                <a:cs typeface="+mn-cs"/>
              </a:defRPr>
            </a:lvl2pPr>
            <a:lvl3pPr marL="923544" indent="-219456" algn="l" rtl="0" eaLnBrk="1" latinLnBrk="0" hangingPunct="1">
              <a:spcBef>
                <a:spcPts val="300"/>
              </a:spcBef>
              <a:buClr>
                <a:schemeClr val="accent1"/>
              </a:buClr>
              <a:buFont typeface="Wingdings 2"/>
              <a:buNone/>
              <a:defRPr kumimoji="0" sz="1600" kern="1200">
                <a:solidFill>
                  <a:schemeClr val="tx1">
                    <a:tint val="75000"/>
                  </a:schemeClr>
                </a:solidFill>
                <a:latin typeface="+mn-lt"/>
                <a:ea typeface="+mn-ea"/>
                <a:cs typeface="+mn-cs"/>
              </a:defRPr>
            </a:lvl3pPr>
            <a:lvl4pPr marL="1179576" indent="-201168" algn="l" rtl="0" eaLnBrk="1" latinLnBrk="0" hangingPunct="1">
              <a:spcBef>
                <a:spcPts val="300"/>
              </a:spcBef>
              <a:buClr>
                <a:schemeClr val="accent1"/>
              </a:buClr>
              <a:buFont typeface="Wingdings 2"/>
              <a:buNone/>
              <a:defRPr kumimoji="0" sz="1400" kern="1200">
                <a:solidFill>
                  <a:schemeClr val="tx1">
                    <a:tint val="75000"/>
                  </a:schemeClr>
                </a:solidFill>
                <a:latin typeface="+mn-lt"/>
                <a:ea typeface="+mn-ea"/>
                <a:cs typeface="+mn-cs"/>
              </a:defRPr>
            </a:lvl4pPr>
            <a:lvl5pPr marL="1389888" indent="-182880" algn="l" rtl="0" eaLnBrk="1" latinLnBrk="0" hangingPunct="1">
              <a:spcBef>
                <a:spcPts val="300"/>
              </a:spcBef>
              <a:buClr>
                <a:schemeClr val="accent3"/>
              </a:buClr>
              <a:buFont typeface="Georgia"/>
              <a:buNone/>
              <a:defRPr kumimoji="0" sz="1400" kern="1200">
                <a:solidFill>
                  <a:schemeClr val="tx1">
                    <a:tint val="75000"/>
                  </a:schemeClr>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a:lstStyle>
          <a:p>
            <a:r>
              <a:rPr lang="es-AR" sz="1400" b="1" dirty="0"/>
              <a:t>Expropiaciones en situación de emergencia</a:t>
            </a:r>
          </a:p>
        </p:txBody>
      </p:sp>
      <p:sp>
        <p:nvSpPr>
          <p:cNvPr id="16" name="1 Título"/>
          <p:cNvSpPr>
            <a:spLocks noGrp="1"/>
          </p:cNvSpPr>
          <p:nvPr>
            <p:ph type="title"/>
          </p:nvPr>
        </p:nvSpPr>
        <p:spPr>
          <a:xfrm>
            <a:off x="457200" y="1143000"/>
            <a:ext cx="5410944" cy="1066800"/>
          </a:xfrm>
        </p:spPr>
        <p:txBody>
          <a:bodyPr>
            <a:normAutofit/>
          </a:bodyPr>
          <a:lstStyle/>
          <a:p>
            <a:pPr lvl="0"/>
            <a:r>
              <a:rPr lang="es-AR" sz="2000" dirty="0" smtClean="0">
                <a:solidFill>
                  <a:schemeClr val="accent6">
                    <a:lumMod val="50000"/>
                  </a:schemeClr>
                </a:solidFill>
              </a:rPr>
              <a:t>Caso de la Ciudad </a:t>
            </a:r>
            <a:r>
              <a:rPr lang="es-AR" sz="2000" dirty="0" err="1" smtClean="0">
                <a:solidFill>
                  <a:schemeClr val="accent6">
                    <a:lumMod val="50000"/>
                  </a:schemeClr>
                </a:solidFill>
              </a:rPr>
              <a:t>Mexico</a:t>
            </a:r>
            <a:r>
              <a:rPr lang="es-AR" sz="2000" dirty="0" smtClean="0">
                <a:solidFill>
                  <a:schemeClr val="accent6">
                    <a:lumMod val="50000"/>
                  </a:schemeClr>
                </a:solidFill>
              </a:rPr>
              <a:t> en 1985</a:t>
            </a:r>
            <a:endParaRPr lang="es-AR" sz="2000" dirty="0">
              <a:solidFill>
                <a:schemeClr val="accent6">
                  <a:lumMod val="50000"/>
                </a:schemeClr>
              </a:solidFill>
              <a:latin typeface="Arial" pitchFamily="34" charset="0"/>
              <a:cs typeface="Arial" pitchFamily="34" charset="0"/>
            </a:endParaRPr>
          </a:p>
        </p:txBody>
      </p:sp>
      <p:pic>
        <p:nvPicPr>
          <p:cNvPr id="4099" name="Picture 3" descr="E:\di tella2\di tella2\sismo8520-20sn_aa-01.jpg"/>
          <p:cNvPicPr>
            <a:picLocks noChangeAspect="1" noChangeArrowheads="1"/>
          </p:cNvPicPr>
          <p:nvPr/>
        </p:nvPicPr>
        <p:blipFill rotWithShape="1">
          <a:blip r:embed="rId2">
            <a:extLst>
              <a:ext uri="{28A0092B-C50C-407E-A947-70E740481C1C}">
                <a14:useLocalDpi xmlns:a14="http://schemas.microsoft.com/office/drawing/2010/main" val="0"/>
              </a:ext>
            </a:extLst>
          </a:blip>
          <a:srcRect b="6444"/>
          <a:stretch/>
        </p:blipFill>
        <p:spPr bwMode="auto">
          <a:xfrm>
            <a:off x="6130179" y="1844824"/>
            <a:ext cx="2880320" cy="2602307"/>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E:\di tella2\di tella2\terre.jpg"/>
          <p:cNvPicPr>
            <a:picLocks noChangeAspect="1" noChangeArrowheads="1"/>
          </p:cNvPicPr>
          <p:nvPr/>
        </p:nvPicPr>
        <p:blipFill rotWithShape="1">
          <a:blip r:embed="rId3">
            <a:extLst>
              <a:ext uri="{28A0092B-C50C-407E-A947-70E740481C1C}">
                <a14:useLocalDpi xmlns:a14="http://schemas.microsoft.com/office/drawing/2010/main" val="0"/>
              </a:ext>
            </a:extLst>
          </a:blip>
          <a:srcRect t="19088"/>
          <a:stretch/>
        </p:blipFill>
        <p:spPr bwMode="auto">
          <a:xfrm>
            <a:off x="6130179" y="4581128"/>
            <a:ext cx="2880320" cy="1340055"/>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9" name="8 Diagrama"/>
          <p:cNvGraphicFramePr/>
          <p:nvPr>
            <p:extLst>
              <p:ext uri="{D42A27DB-BD31-4B8C-83A1-F6EECF244321}">
                <p14:modId xmlns:p14="http://schemas.microsoft.com/office/powerpoint/2010/main" val="3389588293"/>
              </p:ext>
            </p:extLst>
          </p:nvPr>
        </p:nvGraphicFramePr>
        <p:xfrm>
          <a:off x="251520" y="1746488"/>
          <a:ext cx="5502342" cy="451715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27156176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E:\di tella2\di tella2\terremoto-1985-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061739"/>
            <a:ext cx="9144000" cy="5826915"/>
          </a:xfrm>
          <a:prstGeom prst="rect">
            <a:avLst/>
          </a:prstGeom>
          <a:noFill/>
          <a:extLst>
            <a:ext uri="{909E8E84-426E-40DD-AFC4-6F175D3DCCD1}">
              <a14:hiddenFill xmlns:a14="http://schemas.microsoft.com/office/drawing/2010/main">
                <a:solidFill>
                  <a:srgbClr val="FFFFFF"/>
                </a:solidFill>
              </a14:hiddenFill>
            </a:ext>
          </a:extLst>
        </p:spPr>
      </p:pic>
      <p:sp>
        <p:nvSpPr>
          <p:cNvPr id="3" name="2 Subtítulo"/>
          <p:cNvSpPr txBox="1">
            <a:spLocks/>
          </p:cNvSpPr>
          <p:nvPr/>
        </p:nvSpPr>
        <p:spPr>
          <a:xfrm>
            <a:off x="251520" y="476672"/>
            <a:ext cx="4953000" cy="360040"/>
          </a:xfrm>
          <a:prstGeom prst="rect">
            <a:avLst/>
          </a:prstGeom>
        </p:spPr>
        <p:txBody>
          <a:bodyPr vert="horz" anchor="t">
            <a:normAutofit/>
          </a:bodyPr>
          <a:lstStyle>
            <a:lvl1pPr marL="45720" indent="0" algn="l" rtl="0" eaLnBrk="1" latinLnBrk="0" hangingPunct="1">
              <a:spcBef>
                <a:spcPts val="300"/>
              </a:spcBef>
              <a:buClr>
                <a:schemeClr val="accent3"/>
              </a:buClr>
              <a:buFont typeface="Georgia"/>
              <a:buNone/>
              <a:defRPr kumimoji="0" sz="2100" b="0" kern="1200">
                <a:solidFill>
                  <a:schemeClr val="tx2"/>
                </a:solidFill>
                <a:latin typeface="+mn-lt"/>
                <a:ea typeface="+mn-ea"/>
                <a:cs typeface="+mn-cs"/>
              </a:defRPr>
            </a:lvl1pPr>
            <a:lvl2pPr marL="658368" indent="-246888" algn="l" rtl="0" eaLnBrk="1" latinLnBrk="0" hangingPunct="1">
              <a:spcBef>
                <a:spcPts val="300"/>
              </a:spcBef>
              <a:buClr>
                <a:schemeClr val="accent2"/>
              </a:buClr>
              <a:buFont typeface="Georgia"/>
              <a:buNone/>
              <a:defRPr kumimoji="0" sz="1800" kern="1200">
                <a:solidFill>
                  <a:schemeClr val="tx1">
                    <a:tint val="75000"/>
                  </a:schemeClr>
                </a:solidFill>
                <a:latin typeface="+mn-lt"/>
                <a:ea typeface="+mn-ea"/>
                <a:cs typeface="+mn-cs"/>
              </a:defRPr>
            </a:lvl2pPr>
            <a:lvl3pPr marL="923544" indent="-219456" algn="l" rtl="0" eaLnBrk="1" latinLnBrk="0" hangingPunct="1">
              <a:spcBef>
                <a:spcPts val="300"/>
              </a:spcBef>
              <a:buClr>
                <a:schemeClr val="accent1"/>
              </a:buClr>
              <a:buFont typeface="Wingdings 2"/>
              <a:buNone/>
              <a:defRPr kumimoji="0" sz="1600" kern="1200">
                <a:solidFill>
                  <a:schemeClr val="tx1">
                    <a:tint val="75000"/>
                  </a:schemeClr>
                </a:solidFill>
                <a:latin typeface="+mn-lt"/>
                <a:ea typeface="+mn-ea"/>
                <a:cs typeface="+mn-cs"/>
              </a:defRPr>
            </a:lvl3pPr>
            <a:lvl4pPr marL="1179576" indent="-201168" algn="l" rtl="0" eaLnBrk="1" latinLnBrk="0" hangingPunct="1">
              <a:spcBef>
                <a:spcPts val="300"/>
              </a:spcBef>
              <a:buClr>
                <a:schemeClr val="accent1"/>
              </a:buClr>
              <a:buFont typeface="Wingdings 2"/>
              <a:buNone/>
              <a:defRPr kumimoji="0" sz="1400" kern="1200">
                <a:solidFill>
                  <a:schemeClr val="tx1">
                    <a:tint val="75000"/>
                  </a:schemeClr>
                </a:solidFill>
                <a:latin typeface="+mn-lt"/>
                <a:ea typeface="+mn-ea"/>
                <a:cs typeface="+mn-cs"/>
              </a:defRPr>
            </a:lvl4pPr>
            <a:lvl5pPr marL="1389888" indent="-182880" algn="l" rtl="0" eaLnBrk="1" latinLnBrk="0" hangingPunct="1">
              <a:spcBef>
                <a:spcPts val="300"/>
              </a:spcBef>
              <a:buClr>
                <a:schemeClr val="accent3"/>
              </a:buClr>
              <a:buFont typeface="Georgia"/>
              <a:buNone/>
              <a:defRPr kumimoji="0" sz="1400" kern="1200">
                <a:solidFill>
                  <a:schemeClr val="tx1">
                    <a:tint val="75000"/>
                  </a:schemeClr>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a:lstStyle>
          <a:p>
            <a:r>
              <a:rPr lang="es-AR" sz="1400" b="1" dirty="0"/>
              <a:t>Expropiaciones en situación de emergencia</a:t>
            </a:r>
          </a:p>
        </p:txBody>
      </p:sp>
    </p:spTree>
    <p:extLst>
      <p:ext uri="{BB962C8B-B14F-4D97-AF65-F5344CB8AC3E}">
        <p14:creationId xmlns:p14="http://schemas.microsoft.com/office/powerpoint/2010/main" val="307535665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Subtítulo"/>
          <p:cNvSpPr txBox="1">
            <a:spLocks/>
          </p:cNvSpPr>
          <p:nvPr/>
        </p:nvSpPr>
        <p:spPr>
          <a:xfrm>
            <a:off x="251520" y="476672"/>
            <a:ext cx="4953000" cy="360040"/>
          </a:xfrm>
          <a:prstGeom prst="rect">
            <a:avLst/>
          </a:prstGeom>
        </p:spPr>
        <p:txBody>
          <a:bodyPr vert="horz" anchor="t">
            <a:normAutofit/>
          </a:bodyPr>
          <a:lstStyle>
            <a:lvl1pPr marL="45720" indent="0" algn="l" rtl="0" eaLnBrk="1" latinLnBrk="0" hangingPunct="1">
              <a:spcBef>
                <a:spcPts val="300"/>
              </a:spcBef>
              <a:buClr>
                <a:schemeClr val="accent3"/>
              </a:buClr>
              <a:buFont typeface="Georgia"/>
              <a:buNone/>
              <a:defRPr kumimoji="0" sz="2100" b="0" kern="1200">
                <a:solidFill>
                  <a:schemeClr val="tx2"/>
                </a:solidFill>
                <a:latin typeface="+mn-lt"/>
                <a:ea typeface="+mn-ea"/>
                <a:cs typeface="+mn-cs"/>
              </a:defRPr>
            </a:lvl1pPr>
            <a:lvl2pPr marL="658368" indent="-246888" algn="l" rtl="0" eaLnBrk="1" latinLnBrk="0" hangingPunct="1">
              <a:spcBef>
                <a:spcPts val="300"/>
              </a:spcBef>
              <a:buClr>
                <a:schemeClr val="accent2"/>
              </a:buClr>
              <a:buFont typeface="Georgia"/>
              <a:buNone/>
              <a:defRPr kumimoji="0" sz="1800" kern="1200">
                <a:solidFill>
                  <a:schemeClr val="tx1">
                    <a:tint val="75000"/>
                  </a:schemeClr>
                </a:solidFill>
                <a:latin typeface="+mn-lt"/>
                <a:ea typeface="+mn-ea"/>
                <a:cs typeface="+mn-cs"/>
              </a:defRPr>
            </a:lvl2pPr>
            <a:lvl3pPr marL="923544" indent="-219456" algn="l" rtl="0" eaLnBrk="1" latinLnBrk="0" hangingPunct="1">
              <a:spcBef>
                <a:spcPts val="300"/>
              </a:spcBef>
              <a:buClr>
                <a:schemeClr val="accent1"/>
              </a:buClr>
              <a:buFont typeface="Wingdings 2"/>
              <a:buNone/>
              <a:defRPr kumimoji="0" sz="1600" kern="1200">
                <a:solidFill>
                  <a:schemeClr val="tx1">
                    <a:tint val="75000"/>
                  </a:schemeClr>
                </a:solidFill>
                <a:latin typeface="+mn-lt"/>
                <a:ea typeface="+mn-ea"/>
                <a:cs typeface="+mn-cs"/>
              </a:defRPr>
            </a:lvl3pPr>
            <a:lvl4pPr marL="1179576" indent="-201168" algn="l" rtl="0" eaLnBrk="1" latinLnBrk="0" hangingPunct="1">
              <a:spcBef>
                <a:spcPts val="300"/>
              </a:spcBef>
              <a:buClr>
                <a:schemeClr val="accent1"/>
              </a:buClr>
              <a:buFont typeface="Wingdings 2"/>
              <a:buNone/>
              <a:defRPr kumimoji="0" sz="1400" kern="1200">
                <a:solidFill>
                  <a:schemeClr val="tx1">
                    <a:tint val="75000"/>
                  </a:schemeClr>
                </a:solidFill>
                <a:latin typeface="+mn-lt"/>
                <a:ea typeface="+mn-ea"/>
                <a:cs typeface="+mn-cs"/>
              </a:defRPr>
            </a:lvl4pPr>
            <a:lvl5pPr marL="1389888" indent="-182880" algn="l" rtl="0" eaLnBrk="1" latinLnBrk="0" hangingPunct="1">
              <a:spcBef>
                <a:spcPts val="300"/>
              </a:spcBef>
              <a:buClr>
                <a:schemeClr val="accent3"/>
              </a:buClr>
              <a:buFont typeface="Georgia"/>
              <a:buNone/>
              <a:defRPr kumimoji="0" sz="1400" kern="1200">
                <a:solidFill>
                  <a:schemeClr val="tx1">
                    <a:tint val="75000"/>
                  </a:schemeClr>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a:lstStyle>
          <a:p>
            <a:r>
              <a:rPr lang="es-AR" sz="1400" b="1" dirty="0"/>
              <a:t>Expropiaciones en situación de emergencia</a:t>
            </a:r>
          </a:p>
        </p:txBody>
      </p:sp>
      <p:pic>
        <p:nvPicPr>
          <p:cNvPr id="4" name="Picture 3" descr="C:\Users\egg\Desktop\di tela\terremoto-1985-ciudad-de-mexico.jpg"/>
          <p:cNvPicPr>
            <a:picLocks noChangeAspect="1" noChangeArrowheads="1"/>
          </p:cNvPicPr>
          <p:nvPr/>
        </p:nvPicPr>
        <p:blipFill rotWithShape="1">
          <a:blip r:embed="rId2">
            <a:extLst>
              <a:ext uri="{28A0092B-C50C-407E-A947-70E740481C1C}">
                <a14:useLocalDpi xmlns:a14="http://schemas.microsoft.com/office/drawing/2010/main" val="0"/>
              </a:ext>
            </a:extLst>
          </a:blip>
          <a:srcRect l="9162" r="3635"/>
          <a:stretch/>
        </p:blipFill>
        <p:spPr bwMode="auto">
          <a:xfrm>
            <a:off x="-2" y="959616"/>
            <a:ext cx="9144001" cy="58983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8425095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2 Subtítulo"/>
          <p:cNvSpPr txBox="1">
            <a:spLocks/>
          </p:cNvSpPr>
          <p:nvPr/>
        </p:nvSpPr>
        <p:spPr>
          <a:xfrm>
            <a:off x="251520" y="476672"/>
            <a:ext cx="4953000" cy="360040"/>
          </a:xfrm>
          <a:prstGeom prst="rect">
            <a:avLst/>
          </a:prstGeom>
        </p:spPr>
        <p:txBody>
          <a:bodyPr vert="horz" anchor="t">
            <a:normAutofit/>
          </a:bodyPr>
          <a:lstStyle>
            <a:lvl1pPr marL="45720" indent="0" algn="l" rtl="0" eaLnBrk="1" latinLnBrk="0" hangingPunct="1">
              <a:spcBef>
                <a:spcPts val="300"/>
              </a:spcBef>
              <a:buClr>
                <a:schemeClr val="accent3"/>
              </a:buClr>
              <a:buFont typeface="Georgia"/>
              <a:buNone/>
              <a:defRPr kumimoji="0" sz="2100" b="0" kern="1200">
                <a:solidFill>
                  <a:schemeClr val="tx2"/>
                </a:solidFill>
                <a:latin typeface="+mn-lt"/>
                <a:ea typeface="+mn-ea"/>
                <a:cs typeface="+mn-cs"/>
              </a:defRPr>
            </a:lvl1pPr>
            <a:lvl2pPr marL="658368" indent="-246888" algn="l" rtl="0" eaLnBrk="1" latinLnBrk="0" hangingPunct="1">
              <a:spcBef>
                <a:spcPts val="300"/>
              </a:spcBef>
              <a:buClr>
                <a:schemeClr val="accent2"/>
              </a:buClr>
              <a:buFont typeface="Georgia"/>
              <a:buNone/>
              <a:defRPr kumimoji="0" sz="1800" kern="1200">
                <a:solidFill>
                  <a:schemeClr val="tx1">
                    <a:tint val="75000"/>
                  </a:schemeClr>
                </a:solidFill>
                <a:latin typeface="+mn-lt"/>
                <a:ea typeface="+mn-ea"/>
                <a:cs typeface="+mn-cs"/>
              </a:defRPr>
            </a:lvl2pPr>
            <a:lvl3pPr marL="923544" indent="-219456" algn="l" rtl="0" eaLnBrk="1" latinLnBrk="0" hangingPunct="1">
              <a:spcBef>
                <a:spcPts val="300"/>
              </a:spcBef>
              <a:buClr>
                <a:schemeClr val="accent1"/>
              </a:buClr>
              <a:buFont typeface="Wingdings 2"/>
              <a:buNone/>
              <a:defRPr kumimoji="0" sz="1600" kern="1200">
                <a:solidFill>
                  <a:schemeClr val="tx1">
                    <a:tint val="75000"/>
                  </a:schemeClr>
                </a:solidFill>
                <a:latin typeface="+mn-lt"/>
                <a:ea typeface="+mn-ea"/>
                <a:cs typeface="+mn-cs"/>
              </a:defRPr>
            </a:lvl3pPr>
            <a:lvl4pPr marL="1179576" indent="-201168" algn="l" rtl="0" eaLnBrk="1" latinLnBrk="0" hangingPunct="1">
              <a:spcBef>
                <a:spcPts val="300"/>
              </a:spcBef>
              <a:buClr>
                <a:schemeClr val="accent1"/>
              </a:buClr>
              <a:buFont typeface="Wingdings 2"/>
              <a:buNone/>
              <a:defRPr kumimoji="0" sz="1400" kern="1200">
                <a:solidFill>
                  <a:schemeClr val="tx1">
                    <a:tint val="75000"/>
                  </a:schemeClr>
                </a:solidFill>
                <a:latin typeface="+mn-lt"/>
                <a:ea typeface="+mn-ea"/>
                <a:cs typeface="+mn-cs"/>
              </a:defRPr>
            </a:lvl4pPr>
            <a:lvl5pPr marL="1389888" indent="-182880" algn="l" rtl="0" eaLnBrk="1" latinLnBrk="0" hangingPunct="1">
              <a:spcBef>
                <a:spcPts val="300"/>
              </a:spcBef>
              <a:buClr>
                <a:schemeClr val="accent3"/>
              </a:buClr>
              <a:buFont typeface="Georgia"/>
              <a:buNone/>
              <a:defRPr kumimoji="0" sz="1400" kern="1200">
                <a:solidFill>
                  <a:schemeClr val="tx1">
                    <a:tint val="75000"/>
                  </a:schemeClr>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a:lstStyle>
          <a:p>
            <a:r>
              <a:rPr lang="es-AR" sz="1400" b="1" dirty="0"/>
              <a:t>Expropiaciones en situación de emergencia</a:t>
            </a:r>
          </a:p>
        </p:txBody>
      </p:sp>
      <p:sp>
        <p:nvSpPr>
          <p:cNvPr id="16" name="1 Título"/>
          <p:cNvSpPr>
            <a:spLocks noGrp="1"/>
          </p:cNvSpPr>
          <p:nvPr>
            <p:ph type="title"/>
          </p:nvPr>
        </p:nvSpPr>
        <p:spPr>
          <a:xfrm>
            <a:off x="457200" y="1143000"/>
            <a:ext cx="8229600" cy="1066800"/>
          </a:xfrm>
        </p:spPr>
        <p:txBody>
          <a:bodyPr>
            <a:normAutofit/>
          </a:bodyPr>
          <a:lstStyle/>
          <a:p>
            <a:pPr lvl="0"/>
            <a:r>
              <a:rPr lang="es-AR" sz="2000" dirty="0" smtClean="0">
                <a:solidFill>
                  <a:schemeClr val="accent6">
                    <a:lumMod val="50000"/>
                  </a:schemeClr>
                </a:solidFill>
              </a:rPr>
              <a:t>Programa de “Reconstrucción  Habitacional”</a:t>
            </a:r>
            <a:endParaRPr lang="es-AR" sz="2000" dirty="0">
              <a:solidFill>
                <a:schemeClr val="accent6">
                  <a:lumMod val="50000"/>
                </a:schemeClr>
              </a:solidFill>
              <a:latin typeface="Arial" pitchFamily="34" charset="0"/>
              <a:cs typeface="Arial" pitchFamily="34" charset="0"/>
            </a:endParaRPr>
          </a:p>
        </p:txBody>
      </p:sp>
      <p:graphicFrame>
        <p:nvGraphicFramePr>
          <p:cNvPr id="9" name="8 Diagrama"/>
          <p:cNvGraphicFramePr/>
          <p:nvPr>
            <p:extLst>
              <p:ext uri="{D42A27DB-BD31-4B8C-83A1-F6EECF244321}">
                <p14:modId xmlns:p14="http://schemas.microsoft.com/office/powerpoint/2010/main" val="2580042186"/>
              </p:ext>
            </p:extLst>
          </p:nvPr>
        </p:nvGraphicFramePr>
        <p:xfrm>
          <a:off x="251520" y="1746488"/>
          <a:ext cx="5502342" cy="451715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7" name="Picture 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516216" y="6328672"/>
            <a:ext cx="547188" cy="4066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3"/>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308304" y="6300752"/>
            <a:ext cx="1748969" cy="52820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4" name="Picture 2" descr="C:\Users\egg\Desktop\di tela\terremoto-haiti.jp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032381" y="4149080"/>
            <a:ext cx="2953458" cy="175089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3" descr="E:\di tella2\di tella2\terrer.jpg"/>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032382" y="1988840"/>
            <a:ext cx="2953458" cy="19784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1450440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2 Subtítulo"/>
          <p:cNvSpPr txBox="1">
            <a:spLocks/>
          </p:cNvSpPr>
          <p:nvPr/>
        </p:nvSpPr>
        <p:spPr>
          <a:xfrm>
            <a:off x="251520" y="476672"/>
            <a:ext cx="4953000" cy="360040"/>
          </a:xfrm>
          <a:prstGeom prst="rect">
            <a:avLst/>
          </a:prstGeom>
        </p:spPr>
        <p:txBody>
          <a:bodyPr vert="horz" anchor="t">
            <a:normAutofit/>
          </a:bodyPr>
          <a:lstStyle>
            <a:lvl1pPr marL="45720" indent="0" algn="l" rtl="0" eaLnBrk="1" latinLnBrk="0" hangingPunct="1">
              <a:spcBef>
                <a:spcPts val="300"/>
              </a:spcBef>
              <a:buClr>
                <a:schemeClr val="accent3"/>
              </a:buClr>
              <a:buFont typeface="Georgia"/>
              <a:buNone/>
              <a:defRPr kumimoji="0" sz="2100" b="0" kern="1200">
                <a:solidFill>
                  <a:schemeClr val="tx2"/>
                </a:solidFill>
                <a:latin typeface="+mn-lt"/>
                <a:ea typeface="+mn-ea"/>
                <a:cs typeface="+mn-cs"/>
              </a:defRPr>
            </a:lvl1pPr>
            <a:lvl2pPr marL="658368" indent="-246888" algn="l" rtl="0" eaLnBrk="1" latinLnBrk="0" hangingPunct="1">
              <a:spcBef>
                <a:spcPts val="300"/>
              </a:spcBef>
              <a:buClr>
                <a:schemeClr val="accent2"/>
              </a:buClr>
              <a:buFont typeface="Georgia"/>
              <a:buNone/>
              <a:defRPr kumimoji="0" sz="1800" kern="1200">
                <a:solidFill>
                  <a:schemeClr val="tx1">
                    <a:tint val="75000"/>
                  </a:schemeClr>
                </a:solidFill>
                <a:latin typeface="+mn-lt"/>
                <a:ea typeface="+mn-ea"/>
                <a:cs typeface="+mn-cs"/>
              </a:defRPr>
            </a:lvl2pPr>
            <a:lvl3pPr marL="923544" indent="-219456" algn="l" rtl="0" eaLnBrk="1" latinLnBrk="0" hangingPunct="1">
              <a:spcBef>
                <a:spcPts val="300"/>
              </a:spcBef>
              <a:buClr>
                <a:schemeClr val="accent1"/>
              </a:buClr>
              <a:buFont typeface="Wingdings 2"/>
              <a:buNone/>
              <a:defRPr kumimoji="0" sz="1600" kern="1200">
                <a:solidFill>
                  <a:schemeClr val="tx1">
                    <a:tint val="75000"/>
                  </a:schemeClr>
                </a:solidFill>
                <a:latin typeface="+mn-lt"/>
                <a:ea typeface="+mn-ea"/>
                <a:cs typeface="+mn-cs"/>
              </a:defRPr>
            </a:lvl3pPr>
            <a:lvl4pPr marL="1179576" indent="-201168" algn="l" rtl="0" eaLnBrk="1" latinLnBrk="0" hangingPunct="1">
              <a:spcBef>
                <a:spcPts val="300"/>
              </a:spcBef>
              <a:buClr>
                <a:schemeClr val="accent1"/>
              </a:buClr>
              <a:buFont typeface="Wingdings 2"/>
              <a:buNone/>
              <a:defRPr kumimoji="0" sz="1400" kern="1200">
                <a:solidFill>
                  <a:schemeClr val="tx1">
                    <a:tint val="75000"/>
                  </a:schemeClr>
                </a:solidFill>
                <a:latin typeface="+mn-lt"/>
                <a:ea typeface="+mn-ea"/>
                <a:cs typeface="+mn-cs"/>
              </a:defRPr>
            </a:lvl4pPr>
            <a:lvl5pPr marL="1389888" indent="-182880" algn="l" rtl="0" eaLnBrk="1" latinLnBrk="0" hangingPunct="1">
              <a:spcBef>
                <a:spcPts val="300"/>
              </a:spcBef>
              <a:buClr>
                <a:schemeClr val="accent3"/>
              </a:buClr>
              <a:buFont typeface="Georgia"/>
              <a:buNone/>
              <a:defRPr kumimoji="0" sz="1400" kern="1200">
                <a:solidFill>
                  <a:schemeClr val="tx1">
                    <a:tint val="75000"/>
                  </a:schemeClr>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a:lstStyle>
          <a:p>
            <a:r>
              <a:rPr lang="es-AR" sz="1400" b="1" dirty="0"/>
              <a:t>Expropiaciones en situación de emergencia</a:t>
            </a:r>
          </a:p>
        </p:txBody>
      </p:sp>
      <p:sp>
        <p:nvSpPr>
          <p:cNvPr id="5" name="1 Título"/>
          <p:cNvSpPr txBox="1">
            <a:spLocks/>
          </p:cNvSpPr>
          <p:nvPr/>
        </p:nvSpPr>
        <p:spPr>
          <a:xfrm>
            <a:off x="457200" y="1143000"/>
            <a:ext cx="5410944" cy="1066800"/>
          </a:xfrm>
          <a:prstGeom prst="rect">
            <a:avLst/>
          </a:prstGeom>
        </p:spPr>
        <p:txBody>
          <a:bodyPr>
            <a:normAutofit/>
          </a:bodyPr>
          <a:lstStyle>
            <a:lvl1pPr algn="l" rtl="0" eaLnBrk="1" latinLnBrk="0" hangingPunct="1">
              <a:spcBef>
                <a:spcPct val="0"/>
              </a:spcBef>
              <a:buNone/>
              <a:defRPr kumimoji="0" sz="4000" kern="1200">
                <a:solidFill>
                  <a:schemeClr val="tx2"/>
                </a:solidFill>
                <a:latin typeface="+mj-lt"/>
                <a:ea typeface="+mj-ea"/>
                <a:cs typeface="+mj-cs"/>
              </a:defRPr>
            </a:lvl1pPr>
          </a:lstStyle>
          <a:p>
            <a:r>
              <a:rPr lang="es-AR" sz="2000" dirty="0" smtClean="0">
                <a:solidFill>
                  <a:schemeClr val="accent6">
                    <a:lumMod val="50000"/>
                  </a:schemeClr>
                </a:solidFill>
              </a:rPr>
              <a:t>Los aspectos legales </a:t>
            </a:r>
            <a:endParaRPr lang="es-AR" sz="2000" dirty="0">
              <a:solidFill>
                <a:schemeClr val="accent6">
                  <a:lumMod val="50000"/>
                </a:schemeClr>
              </a:solidFill>
              <a:latin typeface="Arial" pitchFamily="34" charset="0"/>
              <a:cs typeface="Arial" pitchFamily="34" charset="0"/>
            </a:endParaRPr>
          </a:p>
        </p:txBody>
      </p:sp>
      <p:graphicFrame>
        <p:nvGraphicFramePr>
          <p:cNvPr id="6" name="5 Diagrama"/>
          <p:cNvGraphicFramePr/>
          <p:nvPr>
            <p:extLst>
              <p:ext uri="{D42A27DB-BD31-4B8C-83A1-F6EECF244321}">
                <p14:modId xmlns:p14="http://schemas.microsoft.com/office/powerpoint/2010/main" val="3937481664"/>
              </p:ext>
            </p:extLst>
          </p:nvPr>
        </p:nvGraphicFramePr>
        <p:xfrm>
          <a:off x="251520" y="1746488"/>
          <a:ext cx="8136904" cy="451715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7" name="Picture 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516216" y="6328672"/>
            <a:ext cx="547188" cy="4066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3"/>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308304" y="6300752"/>
            <a:ext cx="1748969" cy="52820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0678950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2 Subtítulo"/>
          <p:cNvSpPr txBox="1">
            <a:spLocks/>
          </p:cNvSpPr>
          <p:nvPr/>
        </p:nvSpPr>
        <p:spPr>
          <a:xfrm>
            <a:off x="251520" y="476672"/>
            <a:ext cx="4953000" cy="360040"/>
          </a:xfrm>
          <a:prstGeom prst="rect">
            <a:avLst/>
          </a:prstGeom>
        </p:spPr>
        <p:txBody>
          <a:bodyPr vert="horz" anchor="t">
            <a:normAutofit/>
          </a:bodyPr>
          <a:lstStyle>
            <a:lvl1pPr marL="45720" indent="0" algn="l" rtl="0" eaLnBrk="1" latinLnBrk="0" hangingPunct="1">
              <a:spcBef>
                <a:spcPts val="300"/>
              </a:spcBef>
              <a:buClr>
                <a:schemeClr val="accent3"/>
              </a:buClr>
              <a:buFont typeface="Georgia"/>
              <a:buNone/>
              <a:defRPr kumimoji="0" sz="2100" b="0" kern="1200">
                <a:solidFill>
                  <a:schemeClr val="tx2"/>
                </a:solidFill>
                <a:latin typeface="+mn-lt"/>
                <a:ea typeface="+mn-ea"/>
                <a:cs typeface="+mn-cs"/>
              </a:defRPr>
            </a:lvl1pPr>
            <a:lvl2pPr marL="658368" indent="-246888" algn="l" rtl="0" eaLnBrk="1" latinLnBrk="0" hangingPunct="1">
              <a:spcBef>
                <a:spcPts val="300"/>
              </a:spcBef>
              <a:buClr>
                <a:schemeClr val="accent2"/>
              </a:buClr>
              <a:buFont typeface="Georgia"/>
              <a:buNone/>
              <a:defRPr kumimoji="0" sz="1800" kern="1200">
                <a:solidFill>
                  <a:schemeClr val="tx1">
                    <a:tint val="75000"/>
                  </a:schemeClr>
                </a:solidFill>
                <a:latin typeface="+mn-lt"/>
                <a:ea typeface="+mn-ea"/>
                <a:cs typeface="+mn-cs"/>
              </a:defRPr>
            </a:lvl2pPr>
            <a:lvl3pPr marL="923544" indent="-219456" algn="l" rtl="0" eaLnBrk="1" latinLnBrk="0" hangingPunct="1">
              <a:spcBef>
                <a:spcPts val="300"/>
              </a:spcBef>
              <a:buClr>
                <a:schemeClr val="accent1"/>
              </a:buClr>
              <a:buFont typeface="Wingdings 2"/>
              <a:buNone/>
              <a:defRPr kumimoji="0" sz="1600" kern="1200">
                <a:solidFill>
                  <a:schemeClr val="tx1">
                    <a:tint val="75000"/>
                  </a:schemeClr>
                </a:solidFill>
                <a:latin typeface="+mn-lt"/>
                <a:ea typeface="+mn-ea"/>
                <a:cs typeface="+mn-cs"/>
              </a:defRPr>
            </a:lvl3pPr>
            <a:lvl4pPr marL="1179576" indent="-201168" algn="l" rtl="0" eaLnBrk="1" latinLnBrk="0" hangingPunct="1">
              <a:spcBef>
                <a:spcPts val="300"/>
              </a:spcBef>
              <a:buClr>
                <a:schemeClr val="accent1"/>
              </a:buClr>
              <a:buFont typeface="Wingdings 2"/>
              <a:buNone/>
              <a:defRPr kumimoji="0" sz="1400" kern="1200">
                <a:solidFill>
                  <a:schemeClr val="tx1">
                    <a:tint val="75000"/>
                  </a:schemeClr>
                </a:solidFill>
                <a:latin typeface="+mn-lt"/>
                <a:ea typeface="+mn-ea"/>
                <a:cs typeface="+mn-cs"/>
              </a:defRPr>
            </a:lvl4pPr>
            <a:lvl5pPr marL="1389888" indent="-182880" algn="l" rtl="0" eaLnBrk="1" latinLnBrk="0" hangingPunct="1">
              <a:spcBef>
                <a:spcPts val="300"/>
              </a:spcBef>
              <a:buClr>
                <a:schemeClr val="accent3"/>
              </a:buClr>
              <a:buFont typeface="Georgia"/>
              <a:buNone/>
              <a:defRPr kumimoji="0" sz="1400" kern="1200">
                <a:solidFill>
                  <a:schemeClr val="tx1">
                    <a:tint val="75000"/>
                  </a:schemeClr>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a:lstStyle>
          <a:p>
            <a:r>
              <a:rPr lang="es-AR" sz="1400" b="1" dirty="0"/>
              <a:t>Expropiaciones en situación de emergencia</a:t>
            </a:r>
          </a:p>
        </p:txBody>
      </p:sp>
      <p:graphicFrame>
        <p:nvGraphicFramePr>
          <p:cNvPr id="9" name="8 Diagrama"/>
          <p:cNvGraphicFramePr/>
          <p:nvPr>
            <p:extLst>
              <p:ext uri="{D42A27DB-BD31-4B8C-83A1-F6EECF244321}">
                <p14:modId xmlns:p14="http://schemas.microsoft.com/office/powerpoint/2010/main" val="1634516015"/>
              </p:ext>
            </p:extLst>
          </p:nvPr>
        </p:nvGraphicFramePr>
        <p:xfrm>
          <a:off x="251520" y="1988840"/>
          <a:ext cx="8136904" cy="31946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6" name="1 Título"/>
          <p:cNvSpPr>
            <a:spLocks noGrp="1"/>
          </p:cNvSpPr>
          <p:nvPr>
            <p:ph type="title"/>
          </p:nvPr>
        </p:nvSpPr>
        <p:spPr>
          <a:xfrm>
            <a:off x="457200" y="1143000"/>
            <a:ext cx="8229600" cy="1066800"/>
          </a:xfrm>
        </p:spPr>
        <p:txBody>
          <a:bodyPr>
            <a:normAutofit/>
          </a:bodyPr>
          <a:lstStyle/>
          <a:p>
            <a:pPr lvl="0"/>
            <a:r>
              <a:rPr lang="es-AR" sz="2000" dirty="0" smtClean="0">
                <a:solidFill>
                  <a:schemeClr val="accent6">
                    <a:lumMod val="50000"/>
                  </a:schemeClr>
                </a:solidFill>
              </a:rPr>
              <a:t>Que pasa en la Argentina?</a:t>
            </a:r>
            <a:endParaRPr lang="es-AR" sz="2000" dirty="0">
              <a:solidFill>
                <a:schemeClr val="accent6">
                  <a:lumMod val="50000"/>
                </a:schemeClr>
              </a:solidFill>
              <a:latin typeface="Arial" pitchFamily="34" charset="0"/>
              <a:cs typeface="Arial" pitchFamily="34" charset="0"/>
            </a:endParaRPr>
          </a:p>
        </p:txBody>
      </p:sp>
      <p:pic>
        <p:nvPicPr>
          <p:cNvPr id="6" name="Picture 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516216" y="6328672"/>
            <a:ext cx="547188" cy="4066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3"/>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308304" y="6300752"/>
            <a:ext cx="1748969" cy="52820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8025457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2 Subtítulo"/>
          <p:cNvSpPr txBox="1">
            <a:spLocks/>
          </p:cNvSpPr>
          <p:nvPr/>
        </p:nvSpPr>
        <p:spPr>
          <a:xfrm>
            <a:off x="251520" y="476672"/>
            <a:ext cx="4953000" cy="360040"/>
          </a:xfrm>
          <a:prstGeom prst="rect">
            <a:avLst/>
          </a:prstGeom>
        </p:spPr>
        <p:txBody>
          <a:bodyPr vert="horz" anchor="t">
            <a:normAutofit/>
          </a:bodyPr>
          <a:lstStyle>
            <a:lvl1pPr marL="45720" indent="0" algn="l" rtl="0" eaLnBrk="1" latinLnBrk="0" hangingPunct="1">
              <a:spcBef>
                <a:spcPts val="300"/>
              </a:spcBef>
              <a:buClr>
                <a:schemeClr val="accent3"/>
              </a:buClr>
              <a:buFont typeface="Georgia"/>
              <a:buNone/>
              <a:defRPr kumimoji="0" sz="2100" b="0" kern="1200">
                <a:solidFill>
                  <a:schemeClr val="tx2"/>
                </a:solidFill>
                <a:latin typeface="+mn-lt"/>
                <a:ea typeface="+mn-ea"/>
                <a:cs typeface="+mn-cs"/>
              </a:defRPr>
            </a:lvl1pPr>
            <a:lvl2pPr marL="658368" indent="-246888" algn="l" rtl="0" eaLnBrk="1" latinLnBrk="0" hangingPunct="1">
              <a:spcBef>
                <a:spcPts val="300"/>
              </a:spcBef>
              <a:buClr>
                <a:schemeClr val="accent2"/>
              </a:buClr>
              <a:buFont typeface="Georgia"/>
              <a:buNone/>
              <a:defRPr kumimoji="0" sz="1800" kern="1200">
                <a:solidFill>
                  <a:schemeClr val="tx1">
                    <a:tint val="75000"/>
                  </a:schemeClr>
                </a:solidFill>
                <a:latin typeface="+mn-lt"/>
                <a:ea typeface="+mn-ea"/>
                <a:cs typeface="+mn-cs"/>
              </a:defRPr>
            </a:lvl2pPr>
            <a:lvl3pPr marL="923544" indent="-219456" algn="l" rtl="0" eaLnBrk="1" latinLnBrk="0" hangingPunct="1">
              <a:spcBef>
                <a:spcPts val="300"/>
              </a:spcBef>
              <a:buClr>
                <a:schemeClr val="accent1"/>
              </a:buClr>
              <a:buFont typeface="Wingdings 2"/>
              <a:buNone/>
              <a:defRPr kumimoji="0" sz="1600" kern="1200">
                <a:solidFill>
                  <a:schemeClr val="tx1">
                    <a:tint val="75000"/>
                  </a:schemeClr>
                </a:solidFill>
                <a:latin typeface="+mn-lt"/>
                <a:ea typeface="+mn-ea"/>
                <a:cs typeface="+mn-cs"/>
              </a:defRPr>
            </a:lvl3pPr>
            <a:lvl4pPr marL="1179576" indent="-201168" algn="l" rtl="0" eaLnBrk="1" latinLnBrk="0" hangingPunct="1">
              <a:spcBef>
                <a:spcPts val="300"/>
              </a:spcBef>
              <a:buClr>
                <a:schemeClr val="accent1"/>
              </a:buClr>
              <a:buFont typeface="Wingdings 2"/>
              <a:buNone/>
              <a:defRPr kumimoji="0" sz="1400" kern="1200">
                <a:solidFill>
                  <a:schemeClr val="tx1">
                    <a:tint val="75000"/>
                  </a:schemeClr>
                </a:solidFill>
                <a:latin typeface="+mn-lt"/>
                <a:ea typeface="+mn-ea"/>
                <a:cs typeface="+mn-cs"/>
              </a:defRPr>
            </a:lvl4pPr>
            <a:lvl5pPr marL="1389888" indent="-182880" algn="l" rtl="0" eaLnBrk="1" latinLnBrk="0" hangingPunct="1">
              <a:spcBef>
                <a:spcPts val="300"/>
              </a:spcBef>
              <a:buClr>
                <a:schemeClr val="accent3"/>
              </a:buClr>
              <a:buFont typeface="Georgia"/>
              <a:buNone/>
              <a:defRPr kumimoji="0" sz="1400" kern="1200">
                <a:solidFill>
                  <a:schemeClr val="tx1">
                    <a:tint val="75000"/>
                  </a:schemeClr>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a:lstStyle>
          <a:p>
            <a:r>
              <a:rPr lang="es-AR" sz="1400" b="1" dirty="0"/>
              <a:t>Expropiaciones en situación de emergencia</a:t>
            </a:r>
          </a:p>
        </p:txBody>
      </p:sp>
      <p:graphicFrame>
        <p:nvGraphicFramePr>
          <p:cNvPr id="9" name="8 Diagrama"/>
          <p:cNvGraphicFramePr/>
          <p:nvPr>
            <p:extLst>
              <p:ext uri="{D42A27DB-BD31-4B8C-83A1-F6EECF244321}">
                <p14:modId xmlns:p14="http://schemas.microsoft.com/office/powerpoint/2010/main" val="2551500193"/>
              </p:ext>
            </p:extLst>
          </p:nvPr>
        </p:nvGraphicFramePr>
        <p:xfrm>
          <a:off x="251520" y="1988840"/>
          <a:ext cx="8136904" cy="31946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6" name="1 Título"/>
          <p:cNvSpPr>
            <a:spLocks noGrp="1"/>
          </p:cNvSpPr>
          <p:nvPr>
            <p:ph type="title"/>
          </p:nvPr>
        </p:nvSpPr>
        <p:spPr>
          <a:xfrm>
            <a:off x="457200" y="1143000"/>
            <a:ext cx="8229600" cy="1066800"/>
          </a:xfrm>
        </p:spPr>
        <p:txBody>
          <a:bodyPr>
            <a:normAutofit/>
          </a:bodyPr>
          <a:lstStyle/>
          <a:p>
            <a:pPr lvl="0"/>
            <a:r>
              <a:rPr lang="es-AR" sz="2000" dirty="0" smtClean="0">
                <a:solidFill>
                  <a:schemeClr val="accent6">
                    <a:lumMod val="50000"/>
                  </a:schemeClr>
                </a:solidFill>
              </a:rPr>
              <a:t>Actores que intervienen </a:t>
            </a:r>
            <a:endParaRPr lang="es-AR" sz="2000" dirty="0">
              <a:solidFill>
                <a:schemeClr val="accent6">
                  <a:lumMod val="50000"/>
                </a:schemeClr>
              </a:solidFill>
              <a:latin typeface="Arial" pitchFamily="34" charset="0"/>
              <a:cs typeface="Arial" pitchFamily="34" charset="0"/>
            </a:endParaRPr>
          </a:p>
        </p:txBody>
      </p:sp>
      <p:pic>
        <p:nvPicPr>
          <p:cNvPr id="6" name="Picture 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516216" y="6328672"/>
            <a:ext cx="547188" cy="4066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3"/>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308304" y="6300752"/>
            <a:ext cx="1748969" cy="52820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8727332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2 Subtítulo"/>
          <p:cNvSpPr txBox="1">
            <a:spLocks/>
          </p:cNvSpPr>
          <p:nvPr/>
        </p:nvSpPr>
        <p:spPr>
          <a:xfrm>
            <a:off x="251520" y="476672"/>
            <a:ext cx="4953000" cy="360040"/>
          </a:xfrm>
          <a:prstGeom prst="rect">
            <a:avLst/>
          </a:prstGeom>
        </p:spPr>
        <p:txBody>
          <a:bodyPr vert="horz" anchor="t">
            <a:normAutofit/>
          </a:bodyPr>
          <a:lstStyle>
            <a:lvl1pPr marL="45720" indent="0" algn="l" rtl="0" eaLnBrk="1" latinLnBrk="0" hangingPunct="1">
              <a:spcBef>
                <a:spcPts val="300"/>
              </a:spcBef>
              <a:buClr>
                <a:schemeClr val="accent3"/>
              </a:buClr>
              <a:buFont typeface="Georgia"/>
              <a:buNone/>
              <a:defRPr kumimoji="0" sz="2100" b="0" kern="1200">
                <a:solidFill>
                  <a:schemeClr val="tx2"/>
                </a:solidFill>
                <a:latin typeface="+mn-lt"/>
                <a:ea typeface="+mn-ea"/>
                <a:cs typeface="+mn-cs"/>
              </a:defRPr>
            </a:lvl1pPr>
            <a:lvl2pPr marL="658368" indent="-246888" algn="l" rtl="0" eaLnBrk="1" latinLnBrk="0" hangingPunct="1">
              <a:spcBef>
                <a:spcPts val="300"/>
              </a:spcBef>
              <a:buClr>
                <a:schemeClr val="accent2"/>
              </a:buClr>
              <a:buFont typeface="Georgia"/>
              <a:buNone/>
              <a:defRPr kumimoji="0" sz="1800" kern="1200">
                <a:solidFill>
                  <a:schemeClr val="tx1">
                    <a:tint val="75000"/>
                  </a:schemeClr>
                </a:solidFill>
                <a:latin typeface="+mn-lt"/>
                <a:ea typeface="+mn-ea"/>
                <a:cs typeface="+mn-cs"/>
              </a:defRPr>
            </a:lvl2pPr>
            <a:lvl3pPr marL="923544" indent="-219456" algn="l" rtl="0" eaLnBrk="1" latinLnBrk="0" hangingPunct="1">
              <a:spcBef>
                <a:spcPts val="300"/>
              </a:spcBef>
              <a:buClr>
                <a:schemeClr val="accent1"/>
              </a:buClr>
              <a:buFont typeface="Wingdings 2"/>
              <a:buNone/>
              <a:defRPr kumimoji="0" sz="1600" kern="1200">
                <a:solidFill>
                  <a:schemeClr val="tx1">
                    <a:tint val="75000"/>
                  </a:schemeClr>
                </a:solidFill>
                <a:latin typeface="+mn-lt"/>
                <a:ea typeface="+mn-ea"/>
                <a:cs typeface="+mn-cs"/>
              </a:defRPr>
            </a:lvl3pPr>
            <a:lvl4pPr marL="1179576" indent="-201168" algn="l" rtl="0" eaLnBrk="1" latinLnBrk="0" hangingPunct="1">
              <a:spcBef>
                <a:spcPts val="300"/>
              </a:spcBef>
              <a:buClr>
                <a:schemeClr val="accent1"/>
              </a:buClr>
              <a:buFont typeface="Wingdings 2"/>
              <a:buNone/>
              <a:defRPr kumimoji="0" sz="1400" kern="1200">
                <a:solidFill>
                  <a:schemeClr val="tx1">
                    <a:tint val="75000"/>
                  </a:schemeClr>
                </a:solidFill>
                <a:latin typeface="+mn-lt"/>
                <a:ea typeface="+mn-ea"/>
                <a:cs typeface="+mn-cs"/>
              </a:defRPr>
            </a:lvl4pPr>
            <a:lvl5pPr marL="1389888" indent="-182880" algn="l" rtl="0" eaLnBrk="1" latinLnBrk="0" hangingPunct="1">
              <a:spcBef>
                <a:spcPts val="300"/>
              </a:spcBef>
              <a:buClr>
                <a:schemeClr val="accent3"/>
              </a:buClr>
              <a:buFont typeface="Georgia"/>
              <a:buNone/>
              <a:defRPr kumimoji="0" sz="1400" kern="1200">
                <a:solidFill>
                  <a:schemeClr val="tx1">
                    <a:tint val="75000"/>
                  </a:schemeClr>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a:lstStyle>
          <a:p>
            <a:r>
              <a:rPr lang="es-AR" sz="1400" b="1" dirty="0"/>
              <a:t>Expropiaciones en situación de emergencia</a:t>
            </a:r>
          </a:p>
        </p:txBody>
      </p:sp>
      <p:sp>
        <p:nvSpPr>
          <p:cNvPr id="16" name="1 Título"/>
          <p:cNvSpPr>
            <a:spLocks noGrp="1"/>
          </p:cNvSpPr>
          <p:nvPr>
            <p:ph type="title"/>
          </p:nvPr>
        </p:nvSpPr>
        <p:spPr>
          <a:xfrm>
            <a:off x="457200" y="1143000"/>
            <a:ext cx="8229600" cy="1066800"/>
          </a:xfrm>
        </p:spPr>
        <p:txBody>
          <a:bodyPr>
            <a:normAutofit/>
          </a:bodyPr>
          <a:lstStyle/>
          <a:p>
            <a:pPr lvl="0"/>
            <a:r>
              <a:rPr lang="es-AR" sz="2000" dirty="0" smtClean="0">
                <a:solidFill>
                  <a:schemeClr val="accent6">
                    <a:lumMod val="50000"/>
                  </a:schemeClr>
                </a:solidFill>
              </a:rPr>
              <a:t>Dictadura militar</a:t>
            </a:r>
            <a:endParaRPr lang="es-AR" sz="2000" dirty="0">
              <a:solidFill>
                <a:schemeClr val="accent6">
                  <a:lumMod val="50000"/>
                </a:schemeClr>
              </a:solidFill>
              <a:latin typeface="Arial" pitchFamily="34" charset="0"/>
              <a:cs typeface="Arial" pitchFamily="34" charset="0"/>
            </a:endParaRPr>
          </a:p>
        </p:txBody>
      </p:sp>
      <p:graphicFrame>
        <p:nvGraphicFramePr>
          <p:cNvPr id="6" name="5 Diagrama"/>
          <p:cNvGraphicFramePr/>
          <p:nvPr>
            <p:extLst>
              <p:ext uri="{D42A27DB-BD31-4B8C-83A1-F6EECF244321}">
                <p14:modId xmlns:p14="http://schemas.microsoft.com/office/powerpoint/2010/main" val="252761968"/>
              </p:ext>
            </p:extLst>
          </p:nvPr>
        </p:nvGraphicFramePr>
        <p:xfrm>
          <a:off x="283746" y="1916832"/>
          <a:ext cx="5502342" cy="410445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6146" name="Picture 2" descr="E:\Foto-Aérea-Ceamse-2004.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012160" y="3717032"/>
            <a:ext cx="2951664" cy="1967272"/>
          </a:xfrm>
          <a:prstGeom prst="rect">
            <a:avLst/>
          </a:prstGeom>
          <a:noFill/>
          <a:extLst>
            <a:ext uri="{909E8E84-426E-40DD-AFC4-6F175D3DCCD1}">
              <a14:hiddenFill xmlns:a14="http://schemas.microsoft.com/office/drawing/2010/main">
                <a:solidFill>
                  <a:srgbClr val="FFFFFF"/>
                </a:solidFill>
              </a14:hiddenFill>
            </a:ext>
          </a:extLst>
        </p:spPr>
      </p:pic>
      <p:pic>
        <p:nvPicPr>
          <p:cNvPr id="6147" name="Picture 3" descr="E:\AUTOPISTAS-ELEGIDO-INTENDENTE-CACCIATORE-MILITAR_CLAIMA20110223_0072_4.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012160" y="1916832"/>
            <a:ext cx="2951664" cy="1661012"/>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516216" y="6328672"/>
            <a:ext cx="547188" cy="4066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3"/>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7308304" y="6300752"/>
            <a:ext cx="1748969" cy="52820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2040539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E:\208918.jpg"/>
          <p:cNvPicPr>
            <a:picLocks noChangeAspect="1" noChangeArrowheads="1"/>
          </p:cNvPicPr>
          <p:nvPr/>
        </p:nvPicPr>
        <p:blipFill rotWithShape="1">
          <a:blip r:embed="rId2">
            <a:extLst>
              <a:ext uri="{28A0092B-C50C-407E-A947-70E740481C1C}">
                <a14:useLocalDpi xmlns:a14="http://schemas.microsoft.com/office/drawing/2010/main" val="0"/>
              </a:ext>
            </a:extLst>
          </a:blip>
          <a:srcRect t="11450"/>
          <a:stretch/>
        </p:blipFill>
        <p:spPr bwMode="auto">
          <a:xfrm>
            <a:off x="0" y="872836"/>
            <a:ext cx="9144000" cy="6001366"/>
          </a:xfrm>
          <a:prstGeom prst="rect">
            <a:avLst/>
          </a:prstGeom>
          <a:noFill/>
          <a:extLst>
            <a:ext uri="{909E8E84-426E-40DD-AFC4-6F175D3DCCD1}">
              <a14:hiddenFill xmlns:a14="http://schemas.microsoft.com/office/drawing/2010/main">
                <a:solidFill>
                  <a:srgbClr val="FFFFFF"/>
                </a:solidFill>
              </a14:hiddenFill>
            </a:ext>
          </a:extLst>
        </p:spPr>
      </p:pic>
      <p:sp>
        <p:nvSpPr>
          <p:cNvPr id="5" name="2 Subtítulo"/>
          <p:cNvSpPr txBox="1">
            <a:spLocks/>
          </p:cNvSpPr>
          <p:nvPr/>
        </p:nvSpPr>
        <p:spPr>
          <a:xfrm>
            <a:off x="251520" y="476672"/>
            <a:ext cx="4953000" cy="360040"/>
          </a:xfrm>
          <a:prstGeom prst="rect">
            <a:avLst/>
          </a:prstGeom>
        </p:spPr>
        <p:txBody>
          <a:bodyPr vert="horz" anchor="t">
            <a:normAutofit/>
          </a:bodyPr>
          <a:lstStyle>
            <a:lvl1pPr marL="45720" indent="0" algn="l" rtl="0" eaLnBrk="1" latinLnBrk="0" hangingPunct="1">
              <a:spcBef>
                <a:spcPts val="300"/>
              </a:spcBef>
              <a:buClr>
                <a:schemeClr val="accent3"/>
              </a:buClr>
              <a:buFont typeface="Georgia"/>
              <a:buNone/>
              <a:defRPr kumimoji="0" sz="2100" b="0" kern="1200">
                <a:solidFill>
                  <a:schemeClr val="tx2"/>
                </a:solidFill>
                <a:latin typeface="+mn-lt"/>
                <a:ea typeface="+mn-ea"/>
                <a:cs typeface="+mn-cs"/>
              </a:defRPr>
            </a:lvl1pPr>
            <a:lvl2pPr marL="658368" indent="-246888" algn="l" rtl="0" eaLnBrk="1" latinLnBrk="0" hangingPunct="1">
              <a:spcBef>
                <a:spcPts val="300"/>
              </a:spcBef>
              <a:buClr>
                <a:schemeClr val="accent2"/>
              </a:buClr>
              <a:buFont typeface="Georgia"/>
              <a:buNone/>
              <a:defRPr kumimoji="0" sz="1800" kern="1200">
                <a:solidFill>
                  <a:schemeClr val="tx1">
                    <a:tint val="75000"/>
                  </a:schemeClr>
                </a:solidFill>
                <a:latin typeface="+mn-lt"/>
                <a:ea typeface="+mn-ea"/>
                <a:cs typeface="+mn-cs"/>
              </a:defRPr>
            </a:lvl2pPr>
            <a:lvl3pPr marL="923544" indent="-219456" algn="l" rtl="0" eaLnBrk="1" latinLnBrk="0" hangingPunct="1">
              <a:spcBef>
                <a:spcPts val="300"/>
              </a:spcBef>
              <a:buClr>
                <a:schemeClr val="accent1"/>
              </a:buClr>
              <a:buFont typeface="Wingdings 2"/>
              <a:buNone/>
              <a:defRPr kumimoji="0" sz="1600" kern="1200">
                <a:solidFill>
                  <a:schemeClr val="tx1">
                    <a:tint val="75000"/>
                  </a:schemeClr>
                </a:solidFill>
                <a:latin typeface="+mn-lt"/>
                <a:ea typeface="+mn-ea"/>
                <a:cs typeface="+mn-cs"/>
              </a:defRPr>
            </a:lvl3pPr>
            <a:lvl4pPr marL="1179576" indent="-201168" algn="l" rtl="0" eaLnBrk="1" latinLnBrk="0" hangingPunct="1">
              <a:spcBef>
                <a:spcPts val="300"/>
              </a:spcBef>
              <a:buClr>
                <a:schemeClr val="accent1"/>
              </a:buClr>
              <a:buFont typeface="Wingdings 2"/>
              <a:buNone/>
              <a:defRPr kumimoji="0" sz="1400" kern="1200">
                <a:solidFill>
                  <a:schemeClr val="tx1">
                    <a:tint val="75000"/>
                  </a:schemeClr>
                </a:solidFill>
                <a:latin typeface="+mn-lt"/>
                <a:ea typeface="+mn-ea"/>
                <a:cs typeface="+mn-cs"/>
              </a:defRPr>
            </a:lvl4pPr>
            <a:lvl5pPr marL="1389888" indent="-182880" algn="l" rtl="0" eaLnBrk="1" latinLnBrk="0" hangingPunct="1">
              <a:spcBef>
                <a:spcPts val="300"/>
              </a:spcBef>
              <a:buClr>
                <a:schemeClr val="accent3"/>
              </a:buClr>
              <a:buFont typeface="Georgia"/>
              <a:buNone/>
              <a:defRPr kumimoji="0" sz="1400" kern="1200">
                <a:solidFill>
                  <a:schemeClr val="tx1">
                    <a:tint val="75000"/>
                  </a:schemeClr>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a:lstStyle>
          <a:p>
            <a:r>
              <a:rPr lang="es-AR" sz="1400" b="1" dirty="0"/>
              <a:t>Expropiaciones en situación de emergencia</a:t>
            </a:r>
          </a:p>
        </p:txBody>
      </p:sp>
    </p:spTree>
    <p:extLst>
      <p:ext uri="{BB962C8B-B14F-4D97-AF65-F5344CB8AC3E}">
        <p14:creationId xmlns:p14="http://schemas.microsoft.com/office/powerpoint/2010/main" val="194180618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E:\ceamse5b15d (1).jpg"/>
          <p:cNvPicPr>
            <a:picLocks noChangeAspect="1" noChangeArrowheads="1"/>
          </p:cNvPicPr>
          <p:nvPr/>
        </p:nvPicPr>
        <p:blipFill rotWithShape="1">
          <a:blip r:embed="rId2">
            <a:extLst>
              <a:ext uri="{28A0092B-C50C-407E-A947-70E740481C1C}">
                <a14:useLocalDpi xmlns:a14="http://schemas.microsoft.com/office/drawing/2010/main" val="0"/>
              </a:ext>
            </a:extLst>
          </a:blip>
          <a:srcRect t="11344"/>
          <a:stretch/>
        </p:blipFill>
        <p:spPr bwMode="auto">
          <a:xfrm>
            <a:off x="0" y="914400"/>
            <a:ext cx="9144000" cy="5962359"/>
          </a:xfrm>
          <a:prstGeom prst="rect">
            <a:avLst/>
          </a:prstGeom>
          <a:noFill/>
          <a:extLst>
            <a:ext uri="{909E8E84-426E-40DD-AFC4-6F175D3DCCD1}">
              <a14:hiddenFill xmlns:a14="http://schemas.microsoft.com/office/drawing/2010/main">
                <a:solidFill>
                  <a:srgbClr val="FFFFFF"/>
                </a:solidFill>
              </a14:hiddenFill>
            </a:ext>
          </a:extLst>
        </p:spPr>
      </p:pic>
      <p:sp>
        <p:nvSpPr>
          <p:cNvPr id="3" name="2 Subtítulo"/>
          <p:cNvSpPr txBox="1">
            <a:spLocks/>
          </p:cNvSpPr>
          <p:nvPr/>
        </p:nvSpPr>
        <p:spPr>
          <a:xfrm>
            <a:off x="251520" y="476672"/>
            <a:ext cx="4953000" cy="360040"/>
          </a:xfrm>
          <a:prstGeom prst="rect">
            <a:avLst/>
          </a:prstGeom>
        </p:spPr>
        <p:txBody>
          <a:bodyPr vert="horz" anchor="t">
            <a:normAutofit/>
          </a:bodyPr>
          <a:lstStyle>
            <a:lvl1pPr marL="45720" indent="0" algn="l" rtl="0" eaLnBrk="1" latinLnBrk="0" hangingPunct="1">
              <a:spcBef>
                <a:spcPts val="300"/>
              </a:spcBef>
              <a:buClr>
                <a:schemeClr val="accent3"/>
              </a:buClr>
              <a:buFont typeface="Georgia"/>
              <a:buNone/>
              <a:defRPr kumimoji="0" sz="2100" b="0" kern="1200">
                <a:solidFill>
                  <a:schemeClr val="tx2"/>
                </a:solidFill>
                <a:latin typeface="+mn-lt"/>
                <a:ea typeface="+mn-ea"/>
                <a:cs typeface="+mn-cs"/>
              </a:defRPr>
            </a:lvl1pPr>
            <a:lvl2pPr marL="658368" indent="-246888" algn="l" rtl="0" eaLnBrk="1" latinLnBrk="0" hangingPunct="1">
              <a:spcBef>
                <a:spcPts val="300"/>
              </a:spcBef>
              <a:buClr>
                <a:schemeClr val="accent2"/>
              </a:buClr>
              <a:buFont typeface="Georgia"/>
              <a:buNone/>
              <a:defRPr kumimoji="0" sz="1800" kern="1200">
                <a:solidFill>
                  <a:schemeClr val="tx1">
                    <a:tint val="75000"/>
                  </a:schemeClr>
                </a:solidFill>
                <a:latin typeface="+mn-lt"/>
                <a:ea typeface="+mn-ea"/>
                <a:cs typeface="+mn-cs"/>
              </a:defRPr>
            </a:lvl2pPr>
            <a:lvl3pPr marL="923544" indent="-219456" algn="l" rtl="0" eaLnBrk="1" latinLnBrk="0" hangingPunct="1">
              <a:spcBef>
                <a:spcPts val="300"/>
              </a:spcBef>
              <a:buClr>
                <a:schemeClr val="accent1"/>
              </a:buClr>
              <a:buFont typeface="Wingdings 2"/>
              <a:buNone/>
              <a:defRPr kumimoji="0" sz="1600" kern="1200">
                <a:solidFill>
                  <a:schemeClr val="tx1">
                    <a:tint val="75000"/>
                  </a:schemeClr>
                </a:solidFill>
                <a:latin typeface="+mn-lt"/>
                <a:ea typeface="+mn-ea"/>
                <a:cs typeface="+mn-cs"/>
              </a:defRPr>
            </a:lvl3pPr>
            <a:lvl4pPr marL="1179576" indent="-201168" algn="l" rtl="0" eaLnBrk="1" latinLnBrk="0" hangingPunct="1">
              <a:spcBef>
                <a:spcPts val="300"/>
              </a:spcBef>
              <a:buClr>
                <a:schemeClr val="accent1"/>
              </a:buClr>
              <a:buFont typeface="Wingdings 2"/>
              <a:buNone/>
              <a:defRPr kumimoji="0" sz="1400" kern="1200">
                <a:solidFill>
                  <a:schemeClr val="tx1">
                    <a:tint val="75000"/>
                  </a:schemeClr>
                </a:solidFill>
                <a:latin typeface="+mn-lt"/>
                <a:ea typeface="+mn-ea"/>
                <a:cs typeface="+mn-cs"/>
              </a:defRPr>
            </a:lvl4pPr>
            <a:lvl5pPr marL="1389888" indent="-182880" algn="l" rtl="0" eaLnBrk="1" latinLnBrk="0" hangingPunct="1">
              <a:spcBef>
                <a:spcPts val="300"/>
              </a:spcBef>
              <a:buClr>
                <a:schemeClr val="accent3"/>
              </a:buClr>
              <a:buFont typeface="Georgia"/>
              <a:buNone/>
              <a:defRPr kumimoji="0" sz="1400" kern="1200">
                <a:solidFill>
                  <a:schemeClr val="tx1">
                    <a:tint val="75000"/>
                  </a:schemeClr>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a:lstStyle>
          <a:p>
            <a:r>
              <a:rPr lang="es-AR" sz="1400" b="1" dirty="0"/>
              <a:t>Expropiaciones en situación de emergencia</a:t>
            </a:r>
          </a:p>
        </p:txBody>
      </p:sp>
    </p:spTree>
    <p:extLst>
      <p:ext uri="{BB962C8B-B14F-4D97-AF65-F5344CB8AC3E}">
        <p14:creationId xmlns:p14="http://schemas.microsoft.com/office/powerpoint/2010/main" val="195692267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5" name="Picture 3" descr="E:\di tella2\di tella2\el_estado_nos_usa.jpgmid.jpg"/>
          <p:cNvPicPr>
            <a:picLocks noChangeAspect="1" noChangeArrowheads="1"/>
          </p:cNvPicPr>
          <p:nvPr/>
        </p:nvPicPr>
        <p:blipFill rotWithShape="1">
          <a:blip r:embed="rId2">
            <a:extLst>
              <a:ext uri="{28A0092B-C50C-407E-A947-70E740481C1C}">
                <a14:useLocalDpi xmlns:a14="http://schemas.microsoft.com/office/drawing/2010/main" val="0"/>
              </a:ext>
            </a:extLst>
          </a:blip>
          <a:srcRect b="11123"/>
          <a:stretch/>
        </p:blipFill>
        <p:spPr bwMode="auto">
          <a:xfrm>
            <a:off x="18791" y="955140"/>
            <a:ext cx="9144000" cy="5926377"/>
          </a:xfrm>
          <a:prstGeom prst="rect">
            <a:avLst/>
          </a:prstGeom>
          <a:noFill/>
          <a:extLst>
            <a:ext uri="{909E8E84-426E-40DD-AFC4-6F175D3DCCD1}">
              <a14:hiddenFill xmlns:a14="http://schemas.microsoft.com/office/drawing/2010/main">
                <a:solidFill>
                  <a:srgbClr val="FFFFFF"/>
                </a:solidFill>
              </a14:hiddenFill>
            </a:ext>
          </a:extLst>
        </p:spPr>
      </p:pic>
      <p:sp>
        <p:nvSpPr>
          <p:cNvPr id="3" name="2 Subtítulo"/>
          <p:cNvSpPr txBox="1">
            <a:spLocks/>
          </p:cNvSpPr>
          <p:nvPr/>
        </p:nvSpPr>
        <p:spPr>
          <a:xfrm>
            <a:off x="251520" y="476672"/>
            <a:ext cx="4953000" cy="360040"/>
          </a:xfrm>
          <a:prstGeom prst="rect">
            <a:avLst/>
          </a:prstGeom>
        </p:spPr>
        <p:txBody>
          <a:bodyPr vert="horz" anchor="t">
            <a:normAutofit/>
          </a:bodyPr>
          <a:lstStyle>
            <a:lvl1pPr marL="45720" indent="0" algn="l" rtl="0" eaLnBrk="1" latinLnBrk="0" hangingPunct="1">
              <a:spcBef>
                <a:spcPts val="300"/>
              </a:spcBef>
              <a:buClr>
                <a:schemeClr val="accent3"/>
              </a:buClr>
              <a:buFont typeface="Georgia"/>
              <a:buNone/>
              <a:defRPr kumimoji="0" sz="2100" b="0" kern="1200">
                <a:solidFill>
                  <a:schemeClr val="tx2"/>
                </a:solidFill>
                <a:latin typeface="+mn-lt"/>
                <a:ea typeface="+mn-ea"/>
                <a:cs typeface="+mn-cs"/>
              </a:defRPr>
            </a:lvl1pPr>
            <a:lvl2pPr marL="658368" indent="-246888" algn="l" rtl="0" eaLnBrk="1" latinLnBrk="0" hangingPunct="1">
              <a:spcBef>
                <a:spcPts val="300"/>
              </a:spcBef>
              <a:buClr>
                <a:schemeClr val="accent2"/>
              </a:buClr>
              <a:buFont typeface="Georgia"/>
              <a:buNone/>
              <a:defRPr kumimoji="0" sz="1800" kern="1200">
                <a:solidFill>
                  <a:schemeClr val="tx1">
                    <a:tint val="75000"/>
                  </a:schemeClr>
                </a:solidFill>
                <a:latin typeface="+mn-lt"/>
                <a:ea typeface="+mn-ea"/>
                <a:cs typeface="+mn-cs"/>
              </a:defRPr>
            </a:lvl2pPr>
            <a:lvl3pPr marL="923544" indent="-219456" algn="l" rtl="0" eaLnBrk="1" latinLnBrk="0" hangingPunct="1">
              <a:spcBef>
                <a:spcPts val="300"/>
              </a:spcBef>
              <a:buClr>
                <a:schemeClr val="accent1"/>
              </a:buClr>
              <a:buFont typeface="Wingdings 2"/>
              <a:buNone/>
              <a:defRPr kumimoji="0" sz="1600" kern="1200">
                <a:solidFill>
                  <a:schemeClr val="tx1">
                    <a:tint val="75000"/>
                  </a:schemeClr>
                </a:solidFill>
                <a:latin typeface="+mn-lt"/>
                <a:ea typeface="+mn-ea"/>
                <a:cs typeface="+mn-cs"/>
              </a:defRPr>
            </a:lvl3pPr>
            <a:lvl4pPr marL="1179576" indent="-201168" algn="l" rtl="0" eaLnBrk="1" latinLnBrk="0" hangingPunct="1">
              <a:spcBef>
                <a:spcPts val="300"/>
              </a:spcBef>
              <a:buClr>
                <a:schemeClr val="accent1"/>
              </a:buClr>
              <a:buFont typeface="Wingdings 2"/>
              <a:buNone/>
              <a:defRPr kumimoji="0" sz="1400" kern="1200">
                <a:solidFill>
                  <a:schemeClr val="tx1">
                    <a:tint val="75000"/>
                  </a:schemeClr>
                </a:solidFill>
                <a:latin typeface="+mn-lt"/>
                <a:ea typeface="+mn-ea"/>
                <a:cs typeface="+mn-cs"/>
              </a:defRPr>
            </a:lvl4pPr>
            <a:lvl5pPr marL="1389888" indent="-182880" algn="l" rtl="0" eaLnBrk="1" latinLnBrk="0" hangingPunct="1">
              <a:spcBef>
                <a:spcPts val="300"/>
              </a:spcBef>
              <a:buClr>
                <a:schemeClr val="accent3"/>
              </a:buClr>
              <a:buFont typeface="Georgia"/>
              <a:buNone/>
              <a:defRPr kumimoji="0" sz="1400" kern="1200">
                <a:solidFill>
                  <a:schemeClr val="tx1">
                    <a:tint val="75000"/>
                  </a:schemeClr>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a:lstStyle>
          <a:p>
            <a:r>
              <a:rPr lang="es-AR" sz="1400" b="1" dirty="0"/>
              <a:t>Expropiaciones en situación de emergencia</a:t>
            </a:r>
          </a:p>
        </p:txBody>
      </p:sp>
    </p:spTree>
    <p:extLst>
      <p:ext uri="{BB962C8B-B14F-4D97-AF65-F5344CB8AC3E}">
        <p14:creationId xmlns:p14="http://schemas.microsoft.com/office/powerpoint/2010/main" val="427940419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E:\di tella2\di tella2\31.13.JPG"/>
          <p:cNvPicPr>
            <a:picLocks noChangeAspect="1" noChangeArrowheads="1"/>
          </p:cNvPicPr>
          <p:nvPr/>
        </p:nvPicPr>
        <p:blipFill rotWithShape="1">
          <a:blip r:embed="rId2">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rcRect t="14925"/>
          <a:stretch/>
        </p:blipFill>
        <p:spPr bwMode="auto">
          <a:xfrm>
            <a:off x="-2616" y="1025236"/>
            <a:ext cx="9146616" cy="5832763"/>
          </a:xfrm>
          <a:prstGeom prst="rect">
            <a:avLst/>
          </a:prstGeom>
          <a:noFill/>
          <a:extLst>
            <a:ext uri="{909E8E84-426E-40DD-AFC4-6F175D3DCCD1}">
              <a14:hiddenFill xmlns:a14="http://schemas.microsoft.com/office/drawing/2010/main">
                <a:solidFill>
                  <a:srgbClr val="FFFFFF"/>
                </a:solidFill>
              </a14:hiddenFill>
            </a:ext>
          </a:extLst>
        </p:spPr>
      </p:pic>
      <p:sp>
        <p:nvSpPr>
          <p:cNvPr id="3" name="2 Subtítulo"/>
          <p:cNvSpPr txBox="1">
            <a:spLocks/>
          </p:cNvSpPr>
          <p:nvPr/>
        </p:nvSpPr>
        <p:spPr>
          <a:xfrm>
            <a:off x="251520" y="476672"/>
            <a:ext cx="4953000" cy="360040"/>
          </a:xfrm>
          <a:prstGeom prst="rect">
            <a:avLst/>
          </a:prstGeom>
        </p:spPr>
        <p:txBody>
          <a:bodyPr vert="horz" anchor="t">
            <a:normAutofit/>
          </a:bodyPr>
          <a:lstStyle>
            <a:lvl1pPr marL="45720" indent="0" algn="l" rtl="0" eaLnBrk="1" latinLnBrk="0" hangingPunct="1">
              <a:spcBef>
                <a:spcPts val="300"/>
              </a:spcBef>
              <a:buClr>
                <a:schemeClr val="accent3"/>
              </a:buClr>
              <a:buFont typeface="Georgia"/>
              <a:buNone/>
              <a:defRPr kumimoji="0" sz="2100" b="0" kern="1200">
                <a:solidFill>
                  <a:schemeClr val="tx2"/>
                </a:solidFill>
                <a:latin typeface="+mn-lt"/>
                <a:ea typeface="+mn-ea"/>
                <a:cs typeface="+mn-cs"/>
              </a:defRPr>
            </a:lvl1pPr>
            <a:lvl2pPr marL="658368" indent="-246888" algn="l" rtl="0" eaLnBrk="1" latinLnBrk="0" hangingPunct="1">
              <a:spcBef>
                <a:spcPts val="300"/>
              </a:spcBef>
              <a:buClr>
                <a:schemeClr val="accent2"/>
              </a:buClr>
              <a:buFont typeface="Georgia"/>
              <a:buNone/>
              <a:defRPr kumimoji="0" sz="1800" kern="1200">
                <a:solidFill>
                  <a:schemeClr val="tx1">
                    <a:tint val="75000"/>
                  </a:schemeClr>
                </a:solidFill>
                <a:latin typeface="+mn-lt"/>
                <a:ea typeface="+mn-ea"/>
                <a:cs typeface="+mn-cs"/>
              </a:defRPr>
            </a:lvl2pPr>
            <a:lvl3pPr marL="923544" indent="-219456" algn="l" rtl="0" eaLnBrk="1" latinLnBrk="0" hangingPunct="1">
              <a:spcBef>
                <a:spcPts val="300"/>
              </a:spcBef>
              <a:buClr>
                <a:schemeClr val="accent1"/>
              </a:buClr>
              <a:buFont typeface="Wingdings 2"/>
              <a:buNone/>
              <a:defRPr kumimoji="0" sz="1600" kern="1200">
                <a:solidFill>
                  <a:schemeClr val="tx1">
                    <a:tint val="75000"/>
                  </a:schemeClr>
                </a:solidFill>
                <a:latin typeface="+mn-lt"/>
                <a:ea typeface="+mn-ea"/>
                <a:cs typeface="+mn-cs"/>
              </a:defRPr>
            </a:lvl3pPr>
            <a:lvl4pPr marL="1179576" indent="-201168" algn="l" rtl="0" eaLnBrk="1" latinLnBrk="0" hangingPunct="1">
              <a:spcBef>
                <a:spcPts val="300"/>
              </a:spcBef>
              <a:buClr>
                <a:schemeClr val="accent1"/>
              </a:buClr>
              <a:buFont typeface="Wingdings 2"/>
              <a:buNone/>
              <a:defRPr kumimoji="0" sz="1400" kern="1200">
                <a:solidFill>
                  <a:schemeClr val="tx1">
                    <a:tint val="75000"/>
                  </a:schemeClr>
                </a:solidFill>
                <a:latin typeface="+mn-lt"/>
                <a:ea typeface="+mn-ea"/>
                <a:cs typeface="+mn-cs"/>
              </a:defRPr>
            </a:lvl4pPr>
            <a:lvl5pPr marL="1389888" indent="-182880" algn="l" rtl="0" eaLnBrk="1" latinLnBrk="0" hangingPunct="1">
              <a:spcBef>
                <a:spcPts val="300"/>
              </a:spcBef>
              <a:buClr>
                <a:schemeClr val="accent3"/>
              </a:buClr>
              <a:buFont typeface="Georgia"/>
              <a:buNone/>
              <a:defRPr kumimoji="0" sz="1400" kern="1200">
                <a:solidFill>
                  <a:schemeClr val="tx1">
                    <a:tint val="75000"/>
                  </a:schemeClr>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a:lstStyle>
          <a:p>
            <a:r>
              <a:rPr lang="es-AR" sz="1400" b="1" dirty="0"/>
              <a:t>Expropiaciones en situación de emergencia</a:t>
            </a:r>
          </a:p>
        </p:txBody>
      </p:sp>
    </p:spTree>
    <p:extLst>
      <p:ext uri="{BB962C8B-B14F-4D97-AF65-F5344CB8AC3E}">
        <p14:creationId xmlns:p14="http://schemas.microsoft.com/office/powerpoint/2010/main" val="232384905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2 Subtítulo"/>
          <p:cNvSpPr txBox="1">
            <a:spLocks/>
          </p:cNvSpPr>
          <p:nvPr/>
        </p:nvSpPr>
        <p:spPr>
          <a:xfrm>
            <a:off x="251520" y="476672"/>
            <a:ext cx="4953000" cy="360040"/>
          </a:xfrm>
          <a:prstGeom prst="rect">
            <a:avLst/>
          </a:prstGeom>
        </p:spPr>
        <p:txBody>
          <a:bodyPr vert="horz" anchor="t">
            <a:normAutofit/>
          </a:bodyPr>
          <a:lstStyle>
            <a:lvl1pPr marL="45720" indent="0" algn="l" rtl="0" eaLnBrk="1" latinLnBrk="0" hangingPunct="1">
              <a:spcBef>
                <a:spcPts val="300"/>
              </a:spcBef>
              <a:buClr>
                <a:schemeClr val="accent3"/>
              </a:buClr>
              <a:buFont typeface="Georgia"/>
              <a:buNone/>
              <a:defRPr kumimoji="0" sz="2100" b="0" kern="1200">
                <a:solidFill>
                  <a:schemeClr val="tx2"/>
                </a:solidFill>
                <a:latin typeface="+mn-lt"/>
                <a:ea typeface="+mn-ea"/>
                <a:cs typeface="+mn-cs"/>
              </a:defRPr>
            </a:lvl1pPr>
            <a:lvl2pPr marL="658368" indent="-246888" algn="l" rtl="0" eaLnBrk="1" latinLnBrk="0" hangingPunct="1">
              <a:spcBef>
                <a:spcPts val="300"/>
              </a:spcBef>
              <a:buClr>
                <a:schemeClr val="accent2"/>
              </a:buClr>
              <a:buFont typeface="Georgia"/>
              <a:buNone/>
              <a:defRPr kumimoji="0" sz="1800" kern="1200">
                <a:solidFill>
                  <a:schemeClr val="tx1">
                    <a:tint val="75000"/>
                  </a:schemeClr>
                </a:solidFill>
                <a:latin typeface="+mn-lt"/>
                <a:ea typeface="+mn-ea"/>
                <a:cs typeface="+mn-cs"/>
              </a:defRPr>
            </a:lvl2pPr>
            <a:lvl3pPr marL="923544" indent="-219456" algn="l" rtl="0" eaLnBrk="1" latinLnBrk="0" hangingPunct="1">
              <a:spcBef>
                <a:spcPts val="300"/>
              </a:spcBef>
              <a:buClr>
                <a:schemeClr val="accent1"/>
              </a:buClr>
              <a:buFont typeface="Wingdings 2"/>
              <a:buNone/>
              <a:defRPr kumimoji="0" sz="1600" kern="1200">
                <a:solidFill>
                  <a:schemeClr val="tx1">
                    <a:tint val="75000"/>
                  </a:schemeClr>
                </a:solidFill>
                <a:latin typeface="+mn-lt"/>
                <a:ea typeface="+mn-ea"/>
                <a:cs typeface="+mn-cs"/>
              </a:defRPr>
            </a:lvl3pPr>
            <a:lvl4pPr marL="1179576" indent="-201168" algn="l" rtl="0" eaLnBrk="1" latinLnBrk="0" hangingPunct="1">
              <a:spcBef>
                <a:spcPts val="300"/>
              </a:spcBef>
              <a:buClr>
                <a:schemeClr val="accent1"/>
              </a:buClr>
              <a:buFont typeface="Wingdings 2"/>
              <a:buNone/>
              <a:defRPr kumimoji="0" sz="1400" kern="1200">
                <a:solidFill>
                  <a:schemeClr val="tx1">
                    <a:tint val="75000"/>
                  </a:schemeClr>
                </a:solidFill>
                <a:latin typeface="+mn-lt"/>
                <a:ea typeface="+mn-ea"/>
                <a:cs typeface="+mn-cs"/>
              </a:defRPr>
            </a:lvl4pPr>
            <a:lvl5pPr marL="1389888" indent="-182880" algn="l" rtl="0" eaLnBrk="1" latinLnBrk="0" hangingPunct="1">
              <a:spcBef>
                <a:spcPts val="300"/>
              </a:spcBef>
              <a:buClr>
                <a:schemeClr val="accent3"/>
              </a:buClr>
              <a:buFont typeface="Georgia"/>
              <a:buNone/>
              <a:defRPr kumimoji="0" sz="1400" kern="1200">
                <a:solidFill>
                  <a:schemeClr val="tx1">
                    <a:tint val="75000"/>
                  </a:schemeClr>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a:lstStyle>
          <a:p>
            <a:r>
              <a:rPr lang="es-AR" sz="1400" b="1" dirty="0"/>
              <a:t>Expropiaciones en situación de emergencia</a:t>
            </a:r>
          </a:p>
        </p:txBody>
      </p:sp>
      <p:sp>
        <p:nvSpPr>
          <p:cNvPr id="6" name="1 Título"/>
          <p:cNvSpPr>
            <a:spLocks noGrp="1"/>
          </p:cNvSpPr>
          <p:nvPr>
            <p:ph type="title"/>
          </p:nvPr>
        </p:nvSpPr>
        <p:spPr>
          <a:xfrm>
            <a:off x="457200" y="1143000"/>
            <a:ext cx="8229600" cy="1066800"/>
          </a:xfrm>
        </p:spPr>
        <p:txBody>
          <a:bodyPr>
            <a:normAutofit/>
          </a:bodyPr>
          <a:lstStyle/>
          <a:p>
            <a:pPr lvl="0"/>
            <a:r>
              <a:rPr lang="es-AR" sz="2000" dirty="0" smtClean="0">
                <a:solidFill>
                  <a:schemeClr val="accent6">
                    <a:lumMod val="50000"/>
                  </a:schemeClr>
                </a:solidFill>
              </a:rPr>
              <a:t>Década del 80</a:t>
            </a:r>
            <a:endParaRPr lang="es-AR" sz="2000" dirty="0">
              <a:solidFill>
                <a:schemeClr val="accent6">
                  <a:lumMod val="50000"/>
                </a:schemeClr>
              </a:solidFill>
              <a:latin typeface="Arial" pitchFamily="34" charset="0"/>
              <a:cs typeface="Arial" pitchFamily="34" charset="0"/>
            </a:endParaRPr>
          </a:p>
        </p:txBody>
      </p:sp>
      <p:graphicFrame>
        <p:nvGraphicFramePr>
          <p:cNvPr id="7" name="6 Diagrama"/>
          <p:cNvGraphicFramePr/>
          <p:nvPr>
            <p:extLst>
              <p:ext uri="{D42A27DB-BD31-4B8C-83A1-F6EECF244321}">
                <p14:modId xmlns:p14="http://schemas.microsoft.com/office/powerpoint/2010/main" val="3023454980"/>
              </p:ext>
            </p:extLst>
          </p:nvPr>
        </p:nvGraphicFramePr>
        <p:xfrm>
          <a:off x="283746" y="1916832"/>
          <a:ext cx="5502342" cy="410445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0243" name="Picture 3" descr="C:\Users\egg\Desktop\di tela\h4.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996658" y="2348881"/>
            <a:ext cx="2870066" cy="3168352"/>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516216" y="6328672"/>
            <a:ext cx="547188" cy="4066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3"/>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7308304" y="6300752"/>
            <a:ext cx="1748969" cy="52820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6894050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C:\Users\egg\Desktop\di tela\h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72" y="764704"/>
            <a:ext cx="9147321" cy="6093296"/>
          </a:xfrm>
          <a:prstGeom prst="rect">
            <a:avLst/>
          </a:prstGeom>
          <a:noFill/>
          <a:extLst>
            <a:ext uri="{909E8E84-426E-40DD-AFC4-6F175D3DCCD1}">
              <a14:hiddenFill xmlns:a14="http://schemas.microsoft.com/office/drawing/2010/main">
                <a:solidFill>
                  <a:srgbClr val="FFFFFF"/>
                </a:solidFill>
              </a14:hiddenFill>
            </a:ext>
          </a:extLst>
        </p:spPr>
      </p:pic>
      <p:sp>
        <p:nvSpPr>
          <p:cNvPr id="3" name="2 Subtítulo"/>
          <p:cNvSpPr txBox="1">
            <a:spLocks/>
          </p:cNvSpPr>
          <p:nvPr/>
        </p:nvSpPr>
        <p:spPr>
          <a:xfrm>
            <a:off x="251520" y="476672"/>
            <a:ext cx="4953000" cy="360040"/>
          </a:xfrm>
          <a:prstGeom prst="rect">
            <a:avLst/>
          </a:prstGeom>
        </p:spPr>
        <p:txBody>
          <a:bodyPr vert="horz" anchor="t">
            <a:normAutofit/>
          </a:bodyPr>
          <a:lstStyle>
            <a:lvl1pPr marL="45720" indent="0" algn="l" rtl="0" eaLnBrk="1" latinLnBrk="0" hangingPunct="1">
              <a:spcBef>
                <a:spcPts val="300"/>
              </a:spcBef>
              <a:buClr>
                <a:schemeClr val="accent3"/>
              </a:buClr>
              <a:buFont typeface="Georgia"/>
              <a:buNone/>
              <a:defRPr kumimoji="0" sz="2100" b="0" kern="1200">
                <a:solidFill>
                  <a:schemeClr val="tx2"/>
                </a:solidFill>
                <a:latin typeface="+mn-lt"/>
                <a:ea typeface="+mn-ea"/>
                <a:cs typeface="+mn-cs"/>
              </a:defRPr>
            </a:lvl1pPr>
            <a:lvl2pPr marL="658368" indent="-246888" algn="l" rtl="0" eaLnBrk="1" latinLnBrk="0" hangingPunct="1">
              <a:spcBef>
                <a:spcPts val="300"/>
              </a:spcBef>
              <a:buClr>
                <a:schemeClr val="accent2"/>
              </a:buClr>
              <a:buFont typeface="Georgia"/>
              <a:buNone/>
              <a:defRPr kumimoji="0" sz="1800" kern="1200">
                <a:solidFill>
                  <a:schemeClr val="tx1">
                    <a:tint val="75000"/>
                  </a:schemeClr>
                </a:solidFill>
                <a:latin typeface="+mn-lt"/>
                <a:ea typeface="+mn-ea"/>
                <a:cs typeface="+mn-cs"/>
              </a:defRPr>
            </a:lvl2pPr>
            <a:lvl3pPr marL="923544" indent="-219456" algn="l" rtl="0" eaLnBrk="1" latinLnBrk="0" hangingPunct="1">
              <a:spcBef>
                <a:spcPts val="300"/>
              </a:spcBef>
              <a:buClr>
                <a:schemeClr val="accent1"/>
              </a:buClr>
              <a:buFont typeface="Wingdings 2"/>
              <a:buNone/>
              <a:defRPr kumimoji="0" sz="1600" kern="1200">
                <a:solidFill>
                  <a:schemeClr val="tx1">
                    <a:tint val="75000"/>
                  </a:schemeClr>
                </a:solidFill>
                <a:latin typeface="+mn-lt"/>
                <a:ea typeface="+mn-ea"/>
                <a:cs typeface="+mn-cs"/>
              </a:defRPr>
            </a:lvl3pPr>
            <a:lvl4pPr marL="1179576" indent="-201168" algn="l" rtl="0" eaLnBrk="1" latinLnBrk="0" hangingPunct="1">
              <a:spcBef>
                <a:spcPts val="300"/>
              </a:spcBef>
              <a:buClr>
                <a:schemeClr val="accent1"/>
              </a:buClr>
              <a:buFont typeface="Wingdings 2"/>
              <a:buNone/>
              <a:defRPr kumimoji="0" sz="1400" kern="1200">
                <a:solidFill>
                  <a:schemeClr val="tx1">
                    <a:tint val="75000"/>
                  </a:schemeClr>
                </a:solidFill>
                <a:latin typeface="+mn-lt"/>
                <a:ea typeface="+mn-ea"/>
                <a:cs typeface="+mn-cs"/>
              </a:defRPr>
            </a:lvl4pPr>
            <a:lvl5pPr marL="1389888" indent="-182880" algn="l" rtl="0" eaLnBrk="1" latinLnBrk="0" hangingPunct="1">
              <a:spcBef>
                <a:spcPts val="300"/>
              </a:spcBef>
              <a:buClr>
                <a:schemeClr val="accent3"/>
              </a:buClr>
              <a:buFont typeface="Georgia"/>
              <a:buNone/>
              <a:defRPr kumimoji="0" sz="1400" kern="1200">
                <a:solidFill>
                  <a:schemeClr val="tx1">
                    <a:tint val="75000"/>
                  </a:schemeClr>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a:lstStyle>
          <a:p>
            <a:r>
              <a:rPr lang="es-AR" sz="1400" b="1" dirty="0"/>
              <a:t>Expropiaciones en situación de emergencia</a:t>
            </a:r>
          </a:p>
        </p:txBody>
      </p:sp>
    </p:spTree>
    <p:extLst>
      <p:ext uri="{BB962C8B-B14F-4D97-AF65-F5344CB8AC3E}">
        <p14:creationId xmlns:p14="http://schemas.microsoft.com/office/powerpoint/2010/main" val="94091722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C:\Users\egg\Desktop\di tela\h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764704"/>
            <a:ext cx="9147321" cy="6093296"/>
          </a:xfrm>
          <a:prstGeom prst="rect">
            <a:avLst/>
          </a:prstGeom>
          <a:noFill/>
          <a:extLst>
            <a:ext uri="{909E8E84-426E-40DD-AFC4-6F175D3DCCD1}">
              <a14:hiddenFill xmlns:a14="http://schemas.microsoft.com/office/drawing/2010/main">
                <a:solidFill>
                  <a:srgbClr val="FFFFFF"/>
                </a:solidFill>
              </a14:hiddenFill>
            </a:ext>
          </a:extLst>
        </p:spPr>
      </p:pic>
      <p:sp>
        <p:nvSpPr>
          <p:cNvPr id="3" name="2 Subtítulo"/>
          <p:cNvSpPr txBox="1">
            <a:spLocks/>
          </p:cNvSpPr>
          <p:nvPr/>
        </p:nvSpPr>
        <p:spPr>
          <a:xfrm>
            <a:off x="251520" y="476672"/>
            <a:ext cx="4953000" cy="360040"/>
          </a:xfrm>
          <a:prstGeom prst="rect">
            <a:avLst/>
          </a:prstGeom>
        </p:spPr>
        <p:txBody>
          <a:bodyPr vert="horz" anchor="t">
            <a:normAutofit/>
          </a:bodyPr>
          <a:lstStyle>
            <a:lvl1pPr marL="45720" indent="0" algn="l" rtl="0" eaLnBrk="1" latinLnBrk="0" hangingPunct="1">
              <a:spcBef>
                <a:spcPts val="300"/>
              </a:spcBef>
              <a:buClr>
                <a:schemeClr val="accent3"/>
              </a:buClr>
              <a:buFont typeface="Georgia"/>
              <a:buNone/>
              <a:defRPr kumimoji="0" sz="2100" b="0" kern="1200">
                <a:solidFill>
                  <a:schemeClr val="tx2"/>
                </a:solidFill>
                <a:latin typeface="+mn-lt"/>
                <a:ea typeface="+mn-ea"/>
                <a:cs typeface="+mn-cs"/>
              </a:defRPr>
            </a:lvl1pPr>
            <a:lvl2pPr marL="658368" indent="-246888" algn="l" rtl="0" eaLnBrk="1" latinLnBrk="0" hangingPunct="1">
              <a:spcBef>
                <a:spcPts val="300"/>
              </a:spcBef>
              <a:buClr>
                <a:schemeClr val="accent2"/>
              </a:buClr>
              <a:buFont typeface="Georgia"/>
              <a:buNone/>
              <a:defRPr kumimoji="0" sz="1800" kern="1200">
                <a:solidFill>
                  <a:schemeClr val="tx1">
                    <a:tint val="75000"/>
                  </a:schemeClr>
                </a:solidFill>
                <a:latin typeface="+mn-lt"/>
                <a:ea typeface="+mn-ea"/>
                <a:cs typeface="+mn-cs"/>
              </a:defRPr>
            </a:lvl2pPr>
            <a:lvl3pPr marL="923544" indent="-219456" algn="l" rtl="0" eaLnBrk="1" latinLnBrk="0" hangingPunct="1">
              <a:spcBef>
                <a:spcPts val="300"/>
              </a:spcBef>
              <a:buClr>
                <a:schemeClr val="accent1"/>
              </a:buClr>
              <a:buFont typeface="Wingdings 2"/>
              <a:buNone/>
              <a:defRPr kumimoji="0" sz="1600" kern="1200">
                <a:solidFill>
                  <a:schemeClr val="tx1">
                    <a:tint val="75000"/>
                  </a:schemeClr>
                </a:solidFill>
                <a:latin typeface="+mn-lt"/>
                <a:ea typeface="+mn-ea"/>
                <a:cs typeface="+mn-cs"/>
              </a:defRPr>
            </a:lvl3pPr>
            <a:lvl4pPr marL="1179576" indent="-201168" algn="l" rtl="0" eaLnBrk="1" latinLnBrk="0" hangingPunct="1">
              <a:spcBef>
                <a:spcPts val="300"/>
              </a:spcBef>
              <a:buClr>
                <a:schemeClr val="accent1"/>
              </a:buClr>
              <a:buFont typeface="Wingdings 2"/>
              <a:buNone/>
              <a:defRPr kumimoji="0" sz="1400" kern="1200">
                <a:solidFill>
                  <a:schemeClr val="tx1">
                    <a:tint val="75000"/>
                  </a:schemeClr>
                </a:solidFill>
                <a:latin typeface="+mn-lt"/>
                <a:ea typeface="+mn-ea"/>
                <a:cs typeface="+mn-cs"/>
              </a:defRPr>
            </a:lvl4pPr>
            <a:lvl5pPr marL="1389888" indent="-182880" algn="l" rtl="0" eaLnBrk="1" latinLnBrk="0" hangingPunct="1">
              <a:spcBef>
                <a:spcPts val="300"/>
              </a:spcBef>
              <a:buClr>
                <a:schemeClr val="accent3"/>
              </a:buClr>
              <a:buFont typeface="Georgia"/>
              <a:buNone/>
              <a:defRPr kumimoji="0" sz="1400" kern="1200">
                <a:solidFill>
                  <a:schemeClr val="tx1">
                    <a:tint val="75000"/>
                  </a:schemeClr>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a:lstStyle>
          <a:p>
            <a:r>
              <a:rPr lang="es-AR" sz="1400" b="1" dirty="0"/>
              <a:t>Expropiaciones en situación de emergencia</a:t>
            </a:r>
          </a:p>
        </p:txBody>
      </p:sp>
    </p:spTree>
    <p:extLst>
      <p:ext uri="{BB962C8B-B14F-4D97-AF65-F5344CB8AC3E}">
        <p14:creationId xmlns:p14="http://schemas.microsoft.com/office/powerpoint/2010/main" val="119056428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2 Subtítulo"/>
          <p:cNvSpPr txBox="1">
            <a:spLocks/>
          </p:cNvSpPr>
          <p:nvPr/>
        </p:nvSpPr>
        <p:spPr>
          <a:xfrm>
            <a:off x="251520" y="476672"/>
            <a:ext cx="4953000" cy="360040"/>
          </a:xfrm>
          <a:prstGeom prst="rect">
            <a:avLst/>
          </a:prstGeom>
        </p:spPr>
        <p:txBody>
          <a:bodyPr vert="horz" anchor="t">
            <a:normAutofit/>
          </a:bodyPr>
          <a:lstStyle>
            <a:lvl1pPr marL="45720" indent="0" algn="l" rtl="0" eaLnBrk="1" latinLnBrk="0" hangingPunct="1">
              <a:spcBef>
                <a:spcPts val="300"/>
              </a:spcBef>
              <a:buClr>
                <a:schemeClr val="accent3"/>
              </a:buClr>
              <a:buFont typeface="Georgia"/>
              <a:buNone/>
              <a:defRPr kumimoji="0" sz="2100" b="0" kern="1200">
                <a:solidFill>
                  <a:schemeClr val="tx2"/>
                </a:solidFill>
                <a:latin typeface="+mn-lt"/>
                <a:ea typeface="+mn-ea"/>
                <a:cs typeface="+mn-cs"/>
              </a:defRPr>
            </a:lvl1pPr>
            <a:lvl2pPr marL="658368" indent="-246888" algn="l" rtl="0" eaLnBrk="1" latinLnBrk="0" hangingPunct="1">
              <a:spcBef>
                <a:spcPts val="300"/>
              </a:spcBef>
              <a:buClr>
                <a:schemeClr val="accent2"/>
              </a:buClr>
              <a:buFont typeface="Georgia"/>
              <a:buNone/>
              <a:defRPr kumimoji="0" sz="1800" kern="1200">
                <a:solidFill>
                  <a:schemeClr val="tx1">
                    <a:tint val="75000"/>
                  </a:schemeClr>
                </a:solidFill>
                <a:latin typeface="+mn-lt"/>
                <a:ea typeface="+mn-ea"/>
                <a:cs typeface="+mn-cs"/>
              </a:defRPr>
            </a:lvl2pPr>
            <a:lvl3pPr marL="923544" indent="-219456" algn="l" rtl="0" eaLnBrk="1" latinLnBrk="0" hangingPunct="1">
              <a:spcBef>
                <a:spcPts val="300"/>
              </a:spcBef>
              <a:buClr>
                <a:schemeClr val="accent1"/>
              </a:buClr>
              <a:buFont typeface="Wingdings 2"/>
              <a:buNone/>
              <a:defRPr kumimoji="0" sz="1600" kern="1200">
                <a:solidFill>
                  <a:schemeClr val="tx1">
                    <a:tint val="75000"/>
                  </a:schemeClr>
                </a:solidFill>
                <a:latin typeface="+mn-lt"/>
                <a:ea typeface="+mn-ea"/>
                <a:cs typeface="+mn-cs"/>
              </a:defRPr>
            </a:lvl3pPr>
            <a:lvl4pPr marL="1179576" indent="-201168" algn="l" rtl="0" eaLnBrk="1" latinLnBrk="0" hangingPunct="1">
              <a:spcBef>
                <a:spcPts val="300"/>
              </a:spcBef>
              <a:buClr>
                <a:schemeClr val="accent1"/>
              </a:buClr>
              <a:buFont typeface="Wingdings 2"/>
              <a:buNone/>
              <a:defRPr kumimoji="0" sz="1400" kern="1200">
                <a:solidFill>
                  <a:schemeClr val="tx1">
                    <a:tint val="75000"/>
                  </a:schemeClr>
                </a:solidFill>
                <a:latin typeface="+mn-lt"/>
                <a:ea typeface="+mn-ea"/>
                <a:cs typeface="+mn-cs"/>
              </a:defRPr>
            </a:lvl4pPr>
            <a:lvl5pPr marL="1389888" indent="-182880" algn="l" rtl="0" eaLnBrk="1" latinLnBrk="0" hangingPunct="1">
              <a:spcBef>
                <a:spcPts val="300"/>
              </a:spcBef>
              <a:buClr>
                <a:schemeClr val="accent3"/>
              </a:buClr>
              <a:buFont typeface="Georgia"/>
              <a:buNone/>
              <a:defRPr kumimoji="0" sz="1400" kern="1200">
                <a:solidFill>
                  <a:schemeClr val="tx1">
                    <a:tint val="75000"/>
                  </a:schemeClr>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a:lstStyle>
          <a:p>
            <a:r>
              <a:rPr lang="es-AR" sz="1400" b="1" dirty="0"/>
              <a:t>Expropiaciones en situación de emergencia</a:t>
            </a:r>
          </a:p>
        </p:txBody>
      </p:sp>
      <p:sp>
        <p:nvSpPr>
          <p:cNvPr id="6" name="1 Título"/>
          <p:cNvSpPr>
            <a:spLocks noGrp="1"/>
          </p:cNvSpPr>
          <p:nvPr>
            <p:ph type="title"/>
          </p:nvPr>
        </p:nvSpPr>
        <p:spPr>
          <a:xfrm>
            <a:off x="457200" y="1143000"/>
            <a:ext cx="8229600" cy="1066800"/>
          </a:xfrm>
        </p:spPr>
        <p:txBody>
          <a:bodyPr>
            <a:normAutofit/>
          </a:bodyPr>
          <a:lstStyle/>
          <a:p>
            <a:pPr lvl="0"/>
            <a:r>
              <a:rPr lang="es-AR" sz="2000" dirty="0" smtClean="0">
                <a:solidFill>
                  <a:schemeClr val="accent6">
                    <a:lumMod val="50000"/>
                  </a:schemeClr>
                </a:solidFill>
              </a:rPr>
              <a:t>Década del 90: Regularización </a:t>
            </a:r>
            <a:r>
              <a:rPr lang="es-AR" sz="2000" dirty="0" err="1" smtClean="0">
                <a:solidFill>
                  <a:schemeClr val="accent6">
                    <a:lumMod val="50000"/>
                  </a:schemeClr>
                </a:solidFill>
              </a:rPr>
              <a:t>Dominial</a:t>
            </a:r>
            <a:endParaRPr lang="es-AR" sz="2000" dirty="0">
              <a:solidFill>
                <a:schemeClr val="accent6">
                  <a:lumMod val="50000"/>
                </a:schemeClr>
              </a:solidFill>
              <a:latin typeface="Arial" pitchFamily="34" charset="0"/>
              <a:cs typeface="Arial" pitchFamily="34" charset="0"/>
            </a:endParaRPr>
          </a:p>
        </p:txBody>
      </p:sp>
      <p:pic>
        <p:nvPicPr>
          <p:cNvPr id="7"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516216" y="6328672"/>
            <a:ext cx="547188" cy="4066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308304" y="6300752"/>
            <a:ext cx="1748969" cy="52820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aphicFrame>
        <p:nvGraphicFramePr>
          <p:cNvPr id="9" name="8 Diagrama"/>
          <p:cNvGraphicFramePr/>
          <p:nvPr>
            <p:extLst>
              <p:ext uri="{D42A27DB-BD31-4B8C-83A1-F6EECF244321}">
                <p14:modId xmlns:p14="http://schemas.microsoft.com/office/powerpoint/2010/main" val="3852487873"/>
              </p:ext>
            </p:extLst>
          </p:nvPr>
        </p:nvGraphicFramePr>
        <p:xfrm>
          <a:off x="283746" y="1916832"/>
          <a:ext cx="5502342" cy="410445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8194" name="Picture 2" descr="E:\DSC07427_thumb[14].jpg"/>
          <p:cNvPicPr>
            <a:picLocks noChangeAspect="1" noChangeArrowheads="1"/>
          </p:cNvPicPr>
          <p:nvPr/>
        </p:nvPicPr>
        <p:blipFill rotWithShape="1">
          <a:blip r:embed="rId9">
            <a:extLst>
              <a:ext uri="{28A0092B-C50C-407E-A947-70E740481C1C}">
                <a14:useLocalDpi xmlns:a14="http://schemas.microsoft.com/office/drawing/2010/main" val="0"/>
              </a:ext>
            </a:extLst>
          </a:blip>
          <a:srcRect l="3814" t="3396" r="3814" b="4321"/>
          <a:stretch/>
        </p:blipFill>
        <p:spPr bwMode="auto">
          <a:xfrm>
            <a:off x="6315178" y="2083578"/>
            <a:ext cx="2525153" cy="34998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6998859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2 Subtítulo"/>
          <p:cNvSpPr txBox="1">
            <a:spLocks/>
          </p:cNvSpPr>
          <p:nvPr/>
        </p:nvSpPr>
        <p:spPr>
          <a:xfrm>
            <a:off x="251520" y="476672"/>
            <a:ext cx="4953000" cy="360040"/>
          </a:xfrm>
          <a:prstGeom prst="rect">
            <a:avLst/>
          </a:prstGeom>
        </p:spPr>
        <p:txBody>
          <a:bodyPr vert="horz" anchor="t">
            <a:normAutofit/>
          </a:bodyPr>
          <a:lstStyle>
            <a:lvl1pPr marL="45720" indent="0" algn="l" rtl="0" eaLnBrk="1" latinLnBrk="0" hangingPunct="1">
              <a:spcBef>
                <a:spcPts val="300"/>
              </a:spcBef>
              <a:buClr>
                <a:schemeClr val="accent3"/>
              </a:buClr>
              <a:buFont typeface="Georgia"/>
              <a:buNone/>
              <a:defRPr kumimoji="0" sz="2100" b="0" kern="1200">
                <a:solidFill>
                  <a:schemeClr val="tx2"/>
                </a:solidFill>
                <a:latin typeface="+mn-lt"/>
                <a:ea typeface="+mn-ea"/>
                <a:cs typeface="+mn-cs"/>
              </a:defRPr>
            </a:lvl1pPr>
            <a:lvl2pPr marL="658368" indent="-246888" algn="l" rtl="0" eaLnBrk="1" latinLnBrk="0" hangingPunct="1">
              <a:spcBef>
                <a:spcPts val="300"/>
              </a:spcBef>
              <a:buClr>
                <a:schemeClr val="accent2"/>
              </a:buClr>
              <a:buFont typeface="Georgia"/>
              <a:buNone/>
              <a:defRPr kumimoji="0" sz="1800" kern="1200">
                <a:solidFill>
                  <a:schemeClr val="tx1">
                    <a:tint val="75000"/>
                  </a:schemeClr>
                </a:solidFill>
                <a:latin typeface="+mn-lt"/>
                <a:ea typeface="+mn-ea"/>
                <a:cs typeface="+mn-cs"/>
              </a:defRPr>
            </a:lvl2pPr>
            <a:lvl3pPr marL="923544" indent="-219456" algn="l" rtl="0" eaLnBrk="1" latinLnBrk="0" hangingPunct="1">
              <a:spcBef>
                <a:spcPts val="300"/>
              </a:spcBef>
              <a:buClr>
                <a:schemeClr val="accent1"/>
              </a:buClr>
              <a:buFont typeface="Wingdings 2"/>
              <a:buNone/>
              <a:defRPr kumimoji="0" sz="1600" kern="1200">
                <a:solidFill>
                  <a:schemeClr val="tx1">
                    <a:tint val="75000"/>
                  </a:schemeClr>
                </a:solidFill>
                <a:latin typeface="+mn-lt"/>
                <a:ea typeface="+mn-ea"/>
                <a:cs typeface="+mn-cs"/>
              </a:defRPr>
            </a:lvl3pPr>
            <a:lvl4pPr marL="1179576" indent="-201168" algn="l" rtl="0" eaLnBrk="1" latinLnBrk="0" hangingPunct="1">
              <a:spcBef>
                <a:spcPts val="300"/>
              </a:spcBef>
              <a:buClr>
                <a:schemeClr val="accent1"/>
              </a:buClr>
              <a:buFont typeface="Wingdings 2"/>
              <a:buNone/>
              <a:defRPr kumimoji="0" sz="1400" kern="1200">
                <a:solidFill>
                  <a:schemeClr val="tx1">
                    <a:tint val="75000"/>
                  </a:schemeClr>
                </a:solidFill>
                <a:latin typeface="+mn-lt"/>
                <a:ea typeface="+mn-ea"/>
                <a:cs typeface="+mn-cs"/>
              </a:defRPr>
            </a:lvl4pPr>
            <a:lvl5pPr marL="1389888" indent="-182880" algn="l" rtl="0" eaLnBrk="1" latinLnBrk="0" hangingPunct="1">
              <a:spcBef>
                <a:spcPts val="300"/>
              </a:spcBef>
              <a:buClr>
                <a:schemeClr val="accent3"/>
              </a:buClr>
              <a:buFont typeface="Georgia"/>
              <a:buNone/>
              <a:defRPr kumimoji="0" sz="1400" kern="1200">
                <a:solidFill>
                  <a:schemeClr val="tx1">
                    <a:tint val="75000"/>
                  </a:schemeClr>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a:lstStyle>
          <a:p>
            <a:r>
              <a:rPr lang="es-AR" sz="1400" b="1" dirty="0"/>
              <a:t>Expropiaciones en situación de emergencia</a:t>
            </a:r>
          </a:p>
        </p:txBody>
      </p:sp>
      <p:pic>
        <p:nvPicPr>
          <p:cNvPr id="7170" name="Picture 2" descr="E:\entrega-de-escrituras-1.jpg"/>
          <p:cNvPicPr>
            <a:picLocks noChangeAspect="1" noChangeArrowheads="1"/>
          </p:cNvPicPr>
          <p:nvPr/>
        </p:nvPicPr>
        <p:blipFill rotWithShape="1">
          <a:blip r:embed="rId2">
            <a:extLst>
              <a:ext uri="{28A0092B-C50C-407E-A947-70E740481C1C}">
                <a14:useLocalDpi xmlns:a14="http://schemas.microsoft.com/office/drawing/2010/main" val="0"/>
              </a:ext>
            </a:extLst>
          </a:blip>
          <a:srcRect l="9119"/>
          <a:stretch/>
        </p:blipFill>
        <p:spPr bwMode="auto">
          <a:xfrm>
            <a:off x="0" y="975928"/>
            <a:ext cx="9144000" cy="58820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5924799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2 Subtítulo"/>
          <p:cNvSpPr txBox="1">
            <a:spLocks/>
          </p:cNvSpPr>
          <p:nvPr/>
        </p:nvSpPr>
        <p:spPr>
          <a:xfrm>
            <a:off x="251520" y="476672"/>
            <a:ext cx="4953000" cy="360040"/>
          </a:xfrm>
          <a:prstGeom prst="rect">
            <a:avLst/>
          </a:prstGeom>
        </p:spPr>
        <p:txBody>
          <a:bodyPr vert="horz" anchor="t">
            <a:normAutofit/>
          </a:bodyPr>
          <a:lstStyle>
            <a:lvl1pPr marL="45720" indent="0" algn="l" rtl="0" eaLnBrk="1" latinLnBrk="0" hangingPunct="1">
              <a:spcBef>
                <a:spcPts val="300"/>
              </a:spcBef>
              <a:buClr>
                <a:schemeClr val="accent3"/>
              </a:buClr>
              <a:buFont typeface="Georgia"/>
              <a:buNone/>
              <a:defRPr kumimoji="0" sz="2100" b="0" kern="1200">
                <a:solidFill>
                  <a:schemeClr val="tx2"/>
                </a:solidFill>
                <a:latin typeface="+mn-lt"/>
                <a:ea typeface="+mn-ea"/>
                <a:cs typeface="+mn-cs"/>
              </a:defRPr>
            </a:lvl1pPr>
            <a:lvl2pPr marL="658368" indent="-246888" algn="l" rtl="0" eaLnBrk="1" latinLnBrk="0" hangingPunct="1">
              <a:spcBef>
                <a:spcPts val="300"/>
              </a:spcBef>
              <a:buClr>
                <a:schemeClr val="accent2"/>
              </a:buClr>
              <a:buFont typeface="Georgia"/>
              <a:buNone/>
              <a:defRPr kumimoji="0" sz="1800" kern="1200">
                <a:solidFill>
                  <a:schemeClr val="tx1">
                    <a:tint val="75000"/>
                  </a:schemeClr>
                </a:solidFill>
                <a:latin typeface="+mn-lt"/>
                <a:ea typeface="+mn-ea"/>
                <a:cs typeface="+mn-cs"/>
              </a:defRPr>
            </a:lvl2pPr>
            <a:lvl3pPr marL="923544" indent="-219456" algn="l" rtl="0" eaLnBrk="1" latinLnBrk="0" hangingPunct="1">
              <a:spcBef>
                <a:spcPts val="300"/>
              </a:spcBef>
              <a:buClr>
                <a:schemeClr val="accent1"/>
              </a:buClr>
              <a:buFont typeface="Wingdings 2"/>
              <a:buNone/>
              <a:defRPr kumimoji="0" sz="1600" kern="1200">
                <a:solidFill>
                  <a:schemeClr val="tx1">
                    <a:tint val="75000"/>
                  </a:schemeClr>
                </a:solidFill>
                <a:latin typeface="+mn-lt"/>
                <a:ea typeface="+mn-ea"/>
                <a:cs typeface="+mn-cs"/>
              </a:defRPr>
            </a:lvl3pPr>
            <a:lvl4pPr marL="1179576" indent="-201168" algn="l" rtl="0" eaLnBrk="1" latinLnBrk="0" hangingPunct="1">
              <a:spcBef>
                <a:spcPts val="300"/>
              </a:spcBef>
              <a:buClr>
                <a:schemeClr val="accent1"/>
              </a:buClr>
              <a:buFont typeface="Wingdings 2"/>
              <a:buNone/>
              <a:defRPr kumimoji="0" sz="1400" kern="1200">
                <a:solidFill>
                  <a:schemeClr val="tx1">
                    <a:tint val="75000"/>
                  </a:schemeClr>
                </a:solidFill>
                <a:latin typeface="+mn-lt"/>
                <a:ea typeface="+mn-ea"/>
                <a:cs typeface="+mn-cs"/>
              </a:defRPr>
            </a:lvl4pPr>
            <a:lvl5pPr marL="1389888" indent="-182880" algn="l" rtl="0" eaLnBrk="1" latinLnBrk="0" hangingPunct="1">
              <a:spcBef>
                <a:spcPts val="300"/>
              </a:spcBef>
              <a:buClr>
                <a:schemeClr val="accent3"/>
              </a:buClr>
              <a:buFont typeface="Georgia"/>
              <a:buNone/>
              <a:defRPr kumimoji="0" sz="1400" kern="1200">
                <a:solidFill>
                  <a:schemeClr val="tx1">
                    <a:tint val="75000"/>
                  </a:schemeClr>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a:lstStyle>
          <a:p>
            <a:r>
              <a:rPr lang="es-AR" sz="1400" b="1" dirty="0"/>
              <a:t>Expropiaciones en situación de emergencia</a:t>
            </a:r>
          </a:p>
        </p:txBody>
      </p:sp>
      <p:pic>
        <p:nvPicPr>
          <p:cNvPr id="7" name="2 Marcador de contenido" descr="scioliescrituras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0" y="980728"/>
            <a:ext cx="9171192" cy="5869988"/>
          </a:xfrm>
          <a:prstGeom prst="rect">
            <a:avLst/>
          </a:prstGeom>
        </p:spPr>
      </p:pic>
    </p:spTree>
    <p:extLst>
      <p:ext uri="{BB962C8B-B14F-4D97-AF65-F5344CB8AC3E}">
        <p14:creationId xmlns:p14="http://schemas.microsoft.com/office/powerpoint/2010/main" val="419105724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2 Subtítulo"/>
          <p:cNvSpPr txBox="1">
            <a:spLocks/>
          </p:cNvSpPr>
          <p:nvPr/>
        </p:nvSpPr>
        <p:spPr>
          <a:xfrm>
            <a:off x="251520" y="476672"/>
            <a:ext cx="4953000" cy="360040"/>
          </a:xfrm>
          <a:prstGeom prst="rect">
            <a:avLst/>
          </a:prstGeom>
        </p:spPr>
        <p:txBody>
          <a:bodyPr vert="horz" anchor="t">
            <a:normAutofit/>
          </a:bodyPr>
          <a:lstStyle>
            <a:lvl1pPr marL="45720" indent="0" algn="l" rtl="0" eaLnBrk="1" latinLnBrk="0" hangingPunct="1">
              <a:spcBef>
                <a:spcPts val="300"/>
              </a:spcBef>
              <a:buClr>
                <a:schemeClr val="accent3"/>
              </a:buClr>
              <a:buFont typeface="Georgia"/>
              <a:buNone/>
              <a:defRPr kumimoji="0" sz="2100" b="0" kern="1200">
                <a:solidFill>
                  <a:schemeClr val="tx2"/>
                </a:solidFill>
                <a:latin typeface="+mn-lt"/>
                <a:ea typeface="+mn-ea"/>
                <a:cs typeface="+mn-cs"/>
              </a:defRPr>
            </a:lvl1pPr>
            <a:lvl2pPr marL="658368" indent="-246888" algn="l" rtl="0" eaLnBrk="1" latinLnBrk="0" hangingPunct="1">
              <a:spcBef>
                <a:spcPts val="300"/>
              </a:spcBef>
              <a:buClr>
                <a:schemeClr val="accent2"/>
              </a:buClr>
              <a:buFont typeface="Georgia"/>
              <a:buNone/>
              <a:defRPr kumimoji="0" sz="1800" kern="1200">
                <a:solidFill>
                  <a:schemeClr val="tx1">
                    <a:tint val="75000"/>
                  </a:schemeClr>
                </a:solidFill>
                <a:latin typeface="+mn-lt"/>
                <a:ea typeface="+mn-ea"/>
                <a:cs typeface="+mn-cs"/>
              </a:defRPr>
            </a:lvl2pPr>
            <a:lvl3pPr marL="923544" indent="-219456" algn="l" rtl="0" eaLnBrk="1" latinLnBrk="0" hangingPunct="1">
              <a:spcBef>
                <a:spcPts val="300"/>
              </a:spcBef>
              <a:buClr>
                <a:schemeClr val="accent1"/>
              </a:buClr>
              <a:buFont typeface="Wingdings 2"/>
              <a:buNone/>
              <a:defRPr kumimoji="0" sz="1600" kern="1200">
                <a:solidFill>
                  <a:schemeClr val="tx1">
                    <a:tint val="75000"/>
                  </a:schemeClr>
                </a:solidFill>
                <a:latin typeface="+mn-lt"/>
                <a:ea typeface="+mn-ea"/>
                <a:cs typeface="+mn-cs"/>
              </a:defRPr>
            </a:lvl3pPr>
            <a:lvl4pPr marL="1179576" indent="-201168" algn="l" rtl="0" eaLnBrk="1" latinLnBrk="0" hangingPunct="1">
              <a:spcBef>
                <a:spcPts val="300"/>
              </a:spcBef>
              <a:buClr>
                <a:schemeClr val="accent1"/>
              </a:buClr>
              <a:buFont typeface="Wingdings 2"/>
              <a:buNone/>
              <a:defRPr kumimoji="0" sz="1400" kern="1200">
                <a:solidFill>
                  <a:schemeClr val="tx1">
                    <a:tint val="75000"/>
                  </a:schemeClr>
                </a:solidFill>
                <a:latin typeface="+mn-lt"/>
                <a:ea typeface="+mn-ea"/>
                <a:cs typeface="+mn-cs"/>
              </a:defRPr>
            </a:lvl4pPr>
            <a:lvl5pPr marL="1389888" indent="-182880" algn="l" rtl="0" eaLnBrk="1" latinLnBrk="0" hangingPunct="1">
              <a:spcBef>
                <a:spcPts val="300"/>
              </a:spcBef>
              <a:buClr>
                <a:schemeClr val="accent3"/>
              </a:buClr>
              <a:buFont typeface="Georgia"/>
              <a:buNone/>
              <a:defRPr kumimoji="0" sz="1400" kern="1200">
                <a:solidFill>
                  <a:schemeClr val="tx1">
                    <a:tint val="75000"/>
                  </a:schemeClr>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a:lstStyle>
          <a:p>
            <a:r>
              <a:rPr lang="es-AR" sz="1400" b="1" dirty="0"/>
              <a:t>Expropiaciones en situación de emergencia</a:t>
            </a:r>
          </a:p>
        </p:txBody>
      </p:sp>
      <p:sp>
        <p:nvSpPr>
          <p:cNvPr id="4" name="1 Título"/>
          <p:cNvSpPr txBox="1">
            <a:spLocks/>
          </p:cNvSpPr>
          <p:nvPr/>
        </p:nvSpPr>
        <p:spPr>
          <a:xfrm>
            <a:off x="457200" y="1143000"/>
            <a:ext cx="8229600" cy="1066800"/>
          </a:xfrm>
          <a:prstGeom prst="rect">
            <a:avLst/>
          </a:prstGeom>
        </p:spPr>
        <p:txBody>
          <a:bodyPr>
            <a:normAutofit/>
          </a:bodyPr>
          <a:lstStyle>
            <a:lvl1pPr algn="l" rtl="0" eaLnBrk="1" latinLnBrk="0" hangingPunct="1">
              <a:spcBef>
                <a:spcPct val="0"/>
              </a:spcBef>
              <a:buNone/>
              <a:defRPr kumimoji="0" sz="4000" kern="1200">
                <a:solidFill>
                  <a:schemeClr val="tx2"/>
                </a:solidFill>
                <a:latin typeface="+mj-lt"/>
                <a:ea typeface="+mj-ea"/>
                <a:cs typeface="+mj-cs"/>
              </a:defRPr>
            </a:lvl1pPr>
          </a:lstStyle>
          <a:p>
            <a:r>
              <a:rPr lang="es-AR" sz="2000" dirty="0" smtClean="0">
                <a:solidFill>
                  <a:schemeClr val="accent6">
                    <a:lumMod val="50000"/>
                  </a:schemeClr>
                </a:solidFill>
              </a:rPr>
              <a:t>Algunos casos en la Argentina</a:t>
            </a:r>
            <a:endParaRPr lang="es-AR" sz="2000" dirty="0">
              <a:solidFill>
                <a:schemeClr val="accent6">
                  <a:lumMod val="50000"/>
                </a:schemeClr>
              </a:solidFill>
              <a:latin typeface="Arial" pitchFamily="34" charset="0"/>
              <a:cs typeface="Arial" pitchFamily="34" charset="0"/>
            </a:endParaRPr>
          </a:p>
        </p:txBody>
      </p:sp>
      <p:pic>
        <p:nvPicPr>
          <p:cNvPr id="5"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516216" y="6328672"/>
            <a:ext cx="547188" cy="4066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308304" y="6300752"/>
            <a:ext cx="1748969" cy="52820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aphicFrame>
        <p:nvGraphicFramePr>
          <p:cNvPr id="8" name="7 Diagrama"/>
          <p:cNvGraphicFramePr/>
          <p:nvPr>
            <p:extLst>
              <p:ext uri="{D42A27DB-BD31-4B8C-83A1-F6EECF244321}">
                <p14:modId xmlns:p14="http://schemas.microsoft.com/office/powerpoint/2010/main" val="899483061"/>
              </p:ext>
            </p:extLst>
          </p:nvPr>
        </p:nvGraphicFramePr>
        <p:xfrm>
          <a:off x="283746" y="1916832"/>
          <a:ext cx="5502342" cy="410445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1026" name="Picture 2" descr="C:\Users\egg\Desktop\di tela\223972_net_imgp4350.jpg"/>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t="23589"/>
          <a:stretch/>
        </p:blipFill>
        <p:spPr bwMode="auto">
          <a:xfrm>
            <a:off x="6108333" y="2022764"/>
            <a:ext cx="2633869" cy="1509430"/>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egg\Desktop\di tela\800px-Epecuen3.jp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6108333" y="3645024"/>
            <a:ext cx="2657872" cy="19934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2765931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C:\Users\egg\Desktop\di tela\232619_net_imgp4300.jpg"/>
          <p:cNvPicPr>
            <a:picLocks noChangeAspect="1" noChangeArrowheads="1"/>
          </p:cNvPicPr>
          <p:nvPr/>
        </p:nvPicPr>
        <p:blipFill rotWithShape="1">
          <a:blip r:embed="rId2">
            <a:extLst>
              <a:ext uri="{28A0092B-C50C-407E-A947-70E740481C1C}">
                <a14:useLocalDpi xmlns:a14="http://schemas.microsoft.com/office/drawing/2010/main" val="0"/>
              </a:ext>
            </a:extLst>
          </a:blip>
          <a:srcRect t="7458" b="5455"/>
          <a:stretch/>
        </p:blipFill>
        <p:spPr bwMode="auto">
          <a:xfrm>
            <a:off x="0" y="914400"/>
            <a:ext cx="9144000" cy="5972408"/>
          </a:xfrm>
          <a:prstGeom prst="rect">
            <a:avLst/>
          </a:prstGeom>
          <a:noFill/>
          <a:extLst>
            <a:ext uri="{909E8E84-426E-40DD-AFC4-6F175D3DCCD1}">
              <a14:hiddenFill xmlns:a14="http://schemas.microsoft.com/office/drawing/2010/main">
                <a:solidFill>
                  <a:srgbClr val="FFFFFF"/>
                </a:solidFill>
              </a14:hiddenFill>
            </a:ext>
          </a:extLst>
        </p:spPr>
      </p:pic>
      <p:sp>
        <p:nvSpPr>
          <p:cNvPr id="3" name="2 Subtítulo"/>
          <p:cNvSpPr txBox="1">
            <a:spLocks/>
          </p:cNvSpPr>
          <p:nvPr/>
        </p:nvSpPr>
        <p:spPr>
          <a:xfrm>
            <a:off x="251520" y="476672"/>
            <a:ext cx="4953000" cy="360040"/>
          </a:xfrm>
          <a:prstGeom prst="rect">
            <a:avLst/>
          </a:prstGeom>
        </p:spPr>
        <p:txBody>
          <a:bodyPr vert="horz" anchor="t">
            <a:normAutofit/>
          </a:bodyPr>
          <a:lstStyle>
            <a:lvl1pPr marL="45720" indent="0" algn="l" rtl="0" eaLnBrk="1" latinLnBrk="0" hangingPunct="1">
              <a:spcBef>
                <a:spcPts val="300"/>
              </a:spcBef>
              <a:buClr>
                <a:schemeClr val="accent3"/>
              </a:buClr>
              <a:buFont typeface="Georgia"/>
              <a:buNone/>
              <a:defRPr kumimoji="0" sz="2100" b="0" kern="1200">
                <a:solidFill>
                  <a:schemeClr val="tx2"/>
                </a:solidFill>
                <a:latin typeface="+mn-lt"/>
                <a:ea typeface="+mn-ea"/>
                <a:cs typeface="+mn-cs"/>
              </a:defRPr>
            </a:lvl1pPr>
            <a:lvl2pPr marL="658368" indent="-246888" algn="l" rtl="0" eaLnBrk="1" latinLnBrk="0" hangingPunct="1">
              <a:spcBef>
                <a:spcPts val="300"/>
              </a:spcBef>
              <a:buClr>
                <a:schemeClr val="accent2"/>
              </a:buClr>
              <a:buFont typeface="Georgia"/>
              <a:buNone/>
              <a:defRPr kumimoji="0" sz="1800" kern="1200">
                <a:solidFill>
                  <a:schemeClr val="tx1">
                    <a:tint val="75000"/>
                  </a:schemeClr>
                </a:solidFill>
                <a:latin typeface="+mn-lt"/>
                <a:ea typeface="+mn-ea"/>
                <a:cs typeface="+mn-cs"/>
              </a:defRPr>
            </a:lvl2pPr>
            <a:lvl3pPr marL="923544" indent="-219456" algn="l" rtl="0" eaLnBrk="1" latinLnBrk="0" hangingPunct="1">
              <a:spcBef>
                <a:spcPts val="300"/>
              </a:spcBef>
              <a:buClr>
                <a:schemeClr val="accent1"/>
              </a:buClr>
              <a:buFont typeface="Wingdings 2"/>
              <a:buNone/>
              <a:defRPr kumimoji="0" sz="1600" kern="1200">
                <a:solidFill>
                  <a:schemeClr val="tx1">
                    <a:tint val="75000"/>
                  </a:schemeClr>
                </a:solidFill>
                <a:latin typeface="+mn-lt"/>
                <a:ea typeface="+mn-ea"/>
                <a:cs typeface="+mn-cs"/>
              </a:defRPr>
            </a:lvl3pPr>
            <a:lvl4pPr marL="1179576" indent="-201168" algn="l" rtl="0" eaLnBrk="1" latinLnBrk="0" hangingPunct="1">
              <a:spcBef>
                <a:spcPts val="300"/>
              </a:spcBef>
              <a:buClr>
                <a:schemeClr val="accent1"/>
              </a:buClr>
              <a:buFont typeface="Wingdings 2"/>
              <a:buNone/>
              <a:defRPr kumimoji="0" sz="1400" kern="1200">
                <a:solidFill>
                  <a:schemeClr val="tx1">
                    <a:tint val="75000"/>
                  </a:schemeClr>
                </a:solidFill>
                <a:latin typeface="+mn-lt"/>
                <a:ea typeface="+mn-ea"/>
                <a:cs typeface="+mn-cs"/>
              </a:defRPr>
            </a:lvl4pPr>
            <a:lvl5pPr marL="1389888" indent="-182880" algn="l" rtl="0" eaLnBrk="1" latinLnBrk="0" hangingPunct="1">
              <a:spcBef>
                <a:spcPts val="300"/>
              </a:spcBef>
              <a:buClr>
                <a:schemeClr val="accent3"/>
              </a:buClr>
              <a:buFont typeface="Georgia"/>
              <a:buNone/>
              <a:defRPr kumimoji="0" sz="1400" kern="1200">
                <a:solidFill>
                  <a:schemeClr val="tx1">
                    <a:tint val="75000"/>
                  </a:schemeClr>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a:lstStyle>
          <a:p>
            <a:r>
              <a:rPr lang="es-AR" sz="1400" b="1" dirty="0"/>
              <a:t>Expropiaciones en situación de emergencia</a:t>
            </a:r>
          </a:p>
        </p:txBody>
      </p:sp>
    </p:spTree>
    <p:extLst>
      <p:ext uri="{BB962C8B-B14F-4D97-AF65-F5344CB8AC3E}">
        <p14:creationId xmlns:p14="http://schemas.microsoft.com/office/powerpoint/2010/main" val="67501637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C:\Users\egg\Desktop\di tela\2588690784_a988416d2c_b.jpg"/>
          <p:cNvPicPr>
            <a:picLocks noChangeAspect="1" noChangeArrowheads="1"/>
          </p:cNvPicPr>
          <p:nvPr/>
        </p:nvPicPr>
        <p:blipFill rotWithShape="1">
          <a:blip r:embed="rId2">
            <a:extLst>
              <a:ext uri="{28A0092B-C50C-407E-A947-70E740481C1C}">
                <a14:useLocalDpi xmlns:a14="http://schemas.microsoft.com/office/drawing/2010/main" val="0"/>
              </a:ext>
            </a:extLst>
          </a:blip>
          <a:srcRect t="13012"/>
          <a:stretch/>
        </p:blipFill>
        <p:spPr bwMode="auto">
          <a:xfrm>
            <a:off x="-2034" y="890340"/>
            <a:ext cx="9146034" cy="5967660"/>
          </a:xfrm>
          <a:prstGeom prst="rect">
            <a:avLst/>
          </a:prstGeom>
          <a:noFill/>
          <a:extLst>
            <a:ext uri="{909E8E84-426E-40DD-AFC4-6F175D3DCCD1}">
              <a14:hiddenFill xmlns:a14="http://schemas.microsoft.com/office/drawing/2010/main">
                <a:solidFill>
                  <a:srgbClr val="FFFFFF"/>
                </a:solidFill>
              </a14:hiddenFill>
            </a:ext>
          </a:extLst>
        </p:spPr>
      </p:pic>
      <p:sp>
        <p:nvSpPr>
          <p:cNvPr id="3" name="2 Subtítulo"/>
          <p:cNvSpPr txBox="1">
            <a:spLocks/>
          </p:cNvSpPr>
          <p:nvPr/>
        </p:nvSpPr>
        <p:spPr>
          <a:xfrm>
            <a:off x="251520" y="476672"/>
            <a:ext cx="4953000" cy="360040"/>
          </a:xfrm>
          <a:prstGeom prst="rect">
            <a:avLst/>
          </a:prstGeom>
        </p:spPr>
        <p:txBody>
          <a:bodyPr vert="horz" anchor="t">
            <a:normAutofit/>
          </a:bodyPr>
          <a:lstStyle>
            <a:lvl1pPr marL="45720" indent="0" algn="l" rtl="0" eaLnBrk="1" latinLnBrk="0" hangingPunct="1">
              <a:spcBef>
                <a:spcPts val="300"/>
              </a:spcBef>
              <a:buClr>
                <a:schemeClr val="accent3"/>
              </a:buClr>
              <a:buFont typeface="Georgia"/>
              <a:buNone/>
              <a:defRPr kumimoji="0" sz="2100" b="0" kern="1200">
                <a:solidFill>
                  <a:schemeClr val="tx2"/>
                </a:solidFill>
                <a:latin typeface="+mn-lt"/>
                <a:ea typeface="+mn-ea"/>
                <a:cs typeface="+mn-cs"/>
              </a:defRPr>
            </a:lvl1pPr>
            <a:lvl2pPr marL="658368" indent="-246888" algn="l" rtl="0" eaLnBrk="1" latinLnBrk="0" hangingPunct="1">
              <a:spcBef>
                <a:spcPts val="300"/>
              </a:spcBef>
              <a:buClr>
                <a:schemeClr val="accent2"/>
              </a:buClr>
              <a:buFont typeface="Georgia"/>
              <a:buNone/>
              <a:defRPr kumimoji="0" sz="1800" kern="1200">
                <a:solidFill>
                  <a:schemeClr val="tx1">
                    <a:tint val="75000"/>
                  </a:schemeClr>
                </a:solidFill>
                <a:latin typeface="+mn-lt"/>
                <a:ea typeface="+mn-ea"/>
                <a:cs typeface="+mn-cs"/>
              </a:defRPr>
            </a:lvl2pPr>
            <a:lvl3pPr marL="923544" indent="-219456" algn="l" rtl="0" eaLnBrk="1" latinLnBrk="0" hangingPunct="1">
              <a:spcBef>
                <a:spcPts val="300"/>
              </a:spcBef>
              <a:buClr>
                <a:schemeClr val="accent1"/>
              </a:buClr>
              <a:buFont typeface="Wingdings 2"/>
              <a:buNone/>
              <a:defRPr kumimoji="0" sz="1600" kern="1200">
                <a:solidFill>
                  <a:schemeClr val="tx1">
                    <a:tint val="75000"/>
                  </a:schemeClr>
                </a:solidFill>
                <a:latin typeface="+mn-lt"/>
                <a:ea typeface="+mn-ea"/>
                <a:cs typeface="+mn-cs"/>
              </a:defRPr>
            </a:lvl3pPr>
            <a:lvl4pPr marL="1179576" indent="-201168" algn="l" rtl="0" eaLnBrk="1" latinLnBrk="0" hangingPunct="1">
              <a:spcBef>
                <a:spcPts val="300"/>
              </a:spcBef>
              <a:buClr>
                <a:schemeClr val="accent1"/>
              </a:buClr>
              <a:buFont typeface="Wingdings 2"/>
              <a:buNone/>
              <a:defRPr kumimoji="0" sz="1400" kern="1200">
                <a:solidFill>
                  <a:schemeClr val="tx1">
                    <a:tint val="75000"/>
                  </a:schemeClr>
                </a:solidFill>
                <a:latin typeface="+mn-lt"/>
                <a:ea typeface="+mn-ea"/>
                <a:cs typeface="+mn-cs"/>
              </a:defRPr>
            </a:lvl4pPr>
            <a:lvl5pPr marL="1389888" indent="-182880" algn="l" rtl="0" eaLnBrk="1" latinLnBrk="0" hangingPunct="1">
              <a:spcBef>
                <a:spcPts val="300"/>
              </a:spcBef>
              <a:buClr>
                <a:schemeClr val="accent3"/>
              </a:buClr>
              <a:buFont typeface="Georgia"/>
              <a:buNone/>
              <a:defRPr kumimoji="0" sz="1400" kern="1200">
                <a:solidFill>
                  <a:schemeClr val="tx1">
                    <a:tint val="75000"/>
                  </a:schemeClr>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a:lstStyle>
          <a:p>
            <a:r>
              <a:rPr lang="es-AR" sz="1400" b="1" dirty="0"/>
              <a:t>Expropiaciones en situación de emergencia</a:t>
            </a:r>
          </a:p>
        </p:txBody>
      </p:sp>
    </p:spTree>
    <p:extLst>
      <p:ext uri="{BB962C8B-B14F-4D97-AF65-F5344CB8AC3E}">
        <p14:creationId xmlns:p14="http://schemas.microsoft.com/office/powerpoint/2010/main" val="398618182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C:\Users\egg\Desktop\di tela\223975_net_imgp4275.jpg"/>
          <p:cNvPicPr>
            <a:picLocks noChangeAspect="1" noChangeArrowheads="1"/>
          </p:cNvPicPr>
          <p:nvPr/>
        </p:nvPicPr>
        <p:blipFill rotWithShape="1">
          <a:blip r:embed="rId2">
            <a:extLst>
              <a:ext uri="{28A0092B-C50C-407E-A947-70E740481C1C}">
                <a14:useLocalDpi xmlns:a14="http://schemas.microsoft.com/office/drawing/2010/main" val="0"/>
              </a:ext>
            </a:extLst>
          </a:blip>
          <a:srcRect t="12727"/>
          <a:stretch/>
        </p:blipFill>
        <p:spPr bwMode="auto">
          <a:xfrm>
            <a:off x="0" y="872836"/>
            <a:ext cx="9144000" cy="59851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726621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2 Subtítulo"/>
          <p:cNvSpPr txBox="1">
            <a:spLocks/>
          </p:cNvSpPr>
          <p:nvPr/>
        </p:nvSpPr>
        <p:spPr>
          <a:xfrm>
            <a:off x="251520" y="476672"/>
            <a:ext cx="4953000" cy="360040"/>
          </a:xfrm>
          <a:prstGeom prst="rect">
            <a:avLst/>
          </a:prstGeom>
        </p:spPr>
        <p:txBody>
          <a:bodyPr vert="horz" anchor="t">
            <a:normAutofit/>
          </a:bodyPr>
          <a:lstStyle>
            <a:lvl1pPr marL="45720" indent="0" algn="l" rtl="0" eaLnBrk="1" latinLnBrk="0" hangingPunct="1">
              <a:spcBef>
                <a:spcPts val="300"/>
              </a:spcBef>
              <a:buClr>
                <a:schemeClr val="accent3"/>
              </a:buClr>
              <a:buFont typeface="Georgia"/>
              <a:buNone/>
              <a:defRPr kumimoji="0" sz="2100" b="0" kern="1200">
                <a:solidFill>
                  <a:schemeClr val="tx2"/>
                </a:solidFill>
                <a:latin typeface="+mn-lt"/>
                <a:ea typeface="+mn-ea"/>
                <a:cs typeface="+mn-cs"/>
              </a:defRPr>
            </a:lvl1pPr>
            <a:lvl2pPr marL="658368" indent="-246888" algn="l" rtl="0" eaLnBrk="1" latinLnBrk="0" hangingPunct="1">
              <a:spcBef>
                <a:spcPts val="300"/>
              </a:spcBef>
              <a:buClr>
                <a:schemeClr val="accent2"/>
              </a:buClr>
              <a:buFont typeface="Georgia"/>
              <a:buNone/>
              <a:defRPr kumimoji="0" sz="1800" kern="1200">
                <a:solidFill>
                  <a:schemeClr val="tx1">
                    <a:tint val="75000"/>
                  </a:schemeClr>
                </a:solidFill>
                <a:latin typeface="+mn-lt"/>
                <a:ea typeface="+mn-ea"/>
                <a:cs typeface="+mn-cs"/>
              </a:defRPr>
            </a:lvl2pPr>
            <a:lvl3pPr marL="923544" indent="-219456" algn="l" rtl="0" eaLnBrk="1" latinLnBrk="0" hangingPunct="1">
              <a:spcBef>
                <a:spcPts val="300"/>
              </a:spcBef>
              <a:buClr>
                <a:schemeClr val="accent1"/>
              </a:buClr>
              <a:buFont typeface="Wingdings 2"/>
              <a:buNone/>
              <a:defRPr kumimoji="0" sz="1600" kern="1200">
                <a:solidFill>
                  <a:schemeClr val="tx1">
                    <a:tint val="75000"/>
                  </a:schemeClr>
                </a:solidFill>
                <a:latin typeface="+mn-lt"/>
                <a:ea typeface="+mn-ea"/>
                <a:cs typeface="+mn-cs"/>
              </a:defRPr>
            </a:lvl3pPr>
            <a:lvl4pPr marL="1179576" indent="-201168" algn="l" rtl="0" eaLnBrk="1" latinLnBrk="0" hangingPunct="1">
              <a:spcBef>
                <a:spcPts val="300"/>
              </a:spcBef>
              <a:buClr>
                <a:schemeClr val="accent1"/>
              </a:buClr>
              <a:buFont typeface="Wingdings 2"/>
              <a:buNone/>
              <a:defRPr kumimoji="0" sz="1400" kern="1200">
                <a:solidFill>
                  <a:schemeClr val="tx1">
                    <a:tint val="75000"/>
                  </a:schemeClr>
                </a:solidFill>
                <a:latin typeface="+mn-lt"/>
                <a:ea typeface="+mn-ea"/>
                <a:cs typeface="+mn-cs"/>
              </a:defRPr>
            </a:lvl4pPr>
            <a:lvl5pPr marL="1389888" indent="-182880" algn="l" rtl="0" eaLnBrk="1" latinLnBrk="0" hangingPunct="1">
              <a:spcBef>
                <a:spcPts val="300"/>
              </a:spcBef>
              <a:buClr>
                <a:schemeClr val="accent3"/>
              </a:buClr>
              <a:buFont typeface="Georgia"/>
              <a:buNone/>
              <a:defRPr kumimoji="0" sz="1400" kern="1200">
                <a:solidFill>
                  <a:schemeClr val="tx1">
                    <a:tint val="75000"/>
                  </a:schemeClr>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a:lstStyle>
          <a:p>
            <a:r>
              <a:rPr lang="es-AR" sz="1400" b="1" dirty="0"/>
              <a:t>Expropiaciones en situación de emergencia</a:t>
            </a:r>
          </a:p>
        </p:txBody>
      </p:sp>
      <p:sp>
        <p:nvSpPr>
          <p:cNvPr id="10" name="2 Subtítulo"/>
          <p:cNvSpPr txBox="1">
            <a:spLocks/>
          </p:cNvSpPr>
          <p:nvPr/>
        </p:nvSpPr>
        <p:spPr>
          <a:xfrm>
            <a:off x="251520" y="476672"/>
            <a:ext cx="4953000" cy="360040"/>
          </a:xfrm>
          <a:prstGeom prst="rect">
            <a:avLst/>
          </a:prstGeom>
        </p:spPr>
        <p:txBody>
          <a:bodyPr vert="horz" anchor="t">
            <a:normAutofit/>
          </a:bodyPr>
          <a:lstStyle>
            <a:lvl1pPr marL="45720" indent="0" algn="l" rtl="0" eaLnBrk="1" latinLnBrk="0" hangingPunct="1">
              <a:spcBef>
                <a:spcPts val="300"/>
              </a:spcBef>
              <a:buClr>
                <a:schemeClr val="accent3"/>
              </a:buClr>
              <a:buFont typeface="Georgia"/>
              <a:buNone/>
              <a:defRPr kumimoji="0" sz="2100" b="0" kern="1200">
                <a:solidFill>
                  <a:schemeClr val="tx2"/>
                </a:solidFill>
                <a:latin typeface="+mn-lt"/>
                <a:ea typeface="+mn-ea"/>
                <a:cs typeface="+mn-cs"/>
              </a:defRPr>
            </a:lvl1pPr>
            <a:lvl2pPr marL="658368" indent="-246888" algn="l" rtl="0" eaLnBrk="1" latinLnBrk="0" hangingPunct="1">
              <a:spcBef>
                <a:spcPts val="300"/>
              </a:spcBef>
              <a:buClr>
                <a:schemeClr val="accent2"/>
              </a:buClr>
              <a:buFont typeface="Georgia"/>
              <a:buNone/>
              <a:defRPr kumimoji="0" sz="1800" kern="1200">
                <a:solidFill>
                  <a:schemeClr val="tx1">
                    <a:tint val="75000"/>
                  </a:schemeClr>
                </a:solidFill>
                <a:latin typeface="+mn-lt"/>
                <a:ea typeface="+mn-ea"/>
                <a:cs typeface="+mn-cs"/>
              </a:defRPr>
            </a:lvl2pPr>
            <a:lvl3pPr marL="923544" indent="-219456" algn="l" rtl="0" eaLnBrk="1" latinLnBrk="0" hangingPunct="1">
              <a:spcBef>
                <a:spcPts val="300"/>
              </a:spcBef>
              <a:buClr>
                <a:schemeClr val="accent1"/>
              </a:buClr>
              <a:buFont typeface="Wingdings 2"/>
              <a:buNone/>
              <a:defRPr kumimoji="0" sz="1600" kern="1200">
                <a:solidFill>
                  <a:schemeClr val="tx1">
                    <a:tint val="75000"/>
                  </a:schemeClr>
                </a:solidFill>
                <a:latin typeface="+mn-lt"/>
                <a:ea typeface="+mn-ea"/>
                <a:cs typeface="+mn-cs"/>
              </a:defRPr>
            </a:lvl3pPr>
            <a:lvl4pPr marL="1179576" indent="-201168" algn="l" rtl="0" eaLnBrk="1" latinLnBrk="0" hangingPunct="1">
              <a:spcBef>
                <a:spcPts val="300"/>
              </a:spcBef>
              <a:buClr>
                <a:schemeClr val="accent1"/>
              </a:buClr>
              <a:buFont typeface="Wingdings 2"/>
              <a:buNone/>
              <a:defRPr kumimoji="0" sz="1400" kern="1200">
                <a:solidFill>
                  <a:schemeClr val="tx1">
                    <a:tint val="75000"/>
                  </a:schemeClr>
                </a:solidFill>
                <a:latin typeface="+mn-lt"/>
                <a:ea typeface="+mn-ea"/>
                <a:cs typeface="+mn-cs"/>
              </a:defRPr>
            </a:lvl4pPr>
            <a:lvl5pPr marL="1389888" indent="-182880" algn="l" rtl="0" eaLnBrk="1" latinLnBrk="0" hangingPunct="1">
              <a:spcBef>
                <a:spcPts val="300"/>
              </a:spcBef>
              <a:buClr>
                <a:schemeClr val="accent3"/>
              </a:buClr>
              <a:buFont typeface="Georgia"/>
              <a:buNone/>
              <a:defRPr kumimoji="0" sz="1400" kern="1200">
                <a:solidFill>
                  <a:schemeClr val="tx1">
                    <a:tint val="75000"/>
                  </a:schemeClr>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a:lstStyle>
          <a:p>
            <a:r>
              <a:rPr lang="es-AR" sz="1400" b="1" dirty="0"/>
              <a:t>Expropiaciones en situación de emergencia</a:t>
            </a:r>
          </a:p>
        </p:txBody>
      </p:sp>
      <p:sp>
        <p:nvSpPr>
          <p:cNvPr id="11" name="1 Título"/>
          <p:cNvSpPr txBox="1">
            <a:spLocks/>
          </p:cNvSpPr>
          <p:nvPr/>
        </p:nvSpPr>
        <p:spPr>
          <a:xfrm>
            <a:off x="457200" y="1143000"/>
            <a:ext cx="5410944" cy="1066800"/>
          </a:xfrm>
          <a:prstGeom prst="rect">
            <a:avLst/>
          </a:prstGeom>
        </p:spPr>
        <p:txBody>
          <a:bodyPr>
            <a:normAutofit/>
          </a:bodyPr>
          <a:lstStyle>
            <a:lvl1pPr algn="l" rtl="0" eaLnBrk="1" latinLnBrk="0" hangingPunct="1">
              <a:spcBef>
                <a:spcPct val="0"/>
              </a:spcBef>
              <a:buNone/>
              <a:defRPr kumimoji="0" sz="4000" kern="1200">
                <a:solidFill>
                  <a:schemeClr val="tx2"/>
                </a:solidFill>
                <a:latin typeface="+mj-lt"/>
                <a:ea typeface="+mj-ea"/>
                <a:cs typeface="+mj-cs"/>
              </a:defRPr>
            </a:lvl1pPr>
          </a:lstStyle>
          <a:p>
            <a:r>
              <a:rPr lang="es-AR" sz="2000" dirty="0" smtClean="0">
                <a:solidFill>
                  <a:schemeClr val="accent6">
                    <a:lumMod val="50000"/>
                  </a:schemeClr>
                </a:solidFill>
              </a:rPr>
              <a:t>LA Plata Inundación 2013</a:t>
            </a:r>
            <a:endParaRPr lang="es-AR" sz="2000" dirty="0">
              <a:solidFill>
                <a:schemeClr val="accent6">
                  <a:lumMod val="50000"/>
                </a:schemeClr>
              </a:solidFill>
              <a:latin typeface="Arial" pitchFamily="34" charset="0"/>
              <a:cs typeface="Arial" pitchFamily="34" charset="0"/>
            </a:endParaRPr>
          </a:p>
        </p:txBody>
      </p:sp>
      <p:graphicFrame>
        <p:nvGraphicFramePr>
          <p:cNvPr id="12" name="11 Diagrama"/>
          <p:cNvGraphicFramePr/>
          <p:nvPr>
            <p:extLst>
              <p:ext uri="{D42A27DB-BD31-4B8C-83A1-F6EECF244321}">
                <p14:modId xmlns:p14="http://schemas.microsoft.com/office/powerpoint/2010/main" val="1851749433"/>
              </p:ext>
            </p:extLst>
          </p:nvPr>
        </p:nvGraphicFramePr>
        <p:xfrm>
          <a:off x="251520" y="1746488"/>
          <a:ext cx="5502342" cy="451715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3" name="12 Rectángulo"/>
          <p:cNvSpPr/>
          <p:nvPr/>
        </p:nvSpPr>
        <p:spPr>
          <a:xfrm>
            <a:off x="5998233" y="3675433"/>
            <a:ext cx="2952328" cy="2539531"/>
          </a:xfrm>
          <a:prstGeom prst="rect">
            <a:avLst/>
          </a:prstGeom>
          <a:blipFill>
            <a:blip r:embed="rId7">
              <a:extLst>
                <a:ext uri="{28A0092B-C50C-407E-A947-70E740481C1C}">
                  <a14:useLocalDpi xmlns:a14="http://schemas.microsoft.com/office/drawing/2010/main" val="0"/>
                </a:ext>
              </a:extLst>
            </a:blip>
            <a:srcRect/>
            <a:stretch>
              <a:fillRect l="-5000" r="-5000"/>
            </a:stretch>
          </a:blipFill>
        </p:spPr>
        <p:style>
          <a:lnRef idx="1">
            <a:schemeClr val="lt1">
              <a:hueOff val="0"/>
              <a:satOff val="0"/>
              <a:lumOff val="0"/>
              <a:alphaOff val="0"/>
            </a:schemeClr>
          </a:lnRef>
          <a:fillRef idx="1">
            <a:scrgbClr r="0" g="0" b="0"/>
          </a:fillRef>
          <a:effectRef idx="1">
            <a:schemeClr val="accent6">
              <a:tint val="50000"/>
              <a:hueOff val="0"/>
              <a:satOff val="0"/>
              <a:lumOff val="0"/>
              <a:alphaOff val="0"/>
            </a:schemeClr>
          </a:effectRef>
          <a:fontRef idx="minor">
            <a:schemeClr val="lt1">
              <a:hueOff val="0"/>
              <a:satOff val="0"/>
              <a:lumOff val="0"/>
              <a:alphaOff val="0"/>
            </a:schemeClr>
          </a:fontRef>
        </p:style>
      </p:sp>
      <p:pic>
        <p:nvPicPr>
          <p:cNvPr id="14" name="Picture 2" descr="C:\Users\egg\Desktop\di tela\Plata-asfalto-completamente-acumulada-torrencial_CLAIMA20130404_0034_14.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025278" y="1676399"/>
            <a:ext cx="2952328" cy="1901299"/>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2"/>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516216" y="6328672"/>
            <a:ext cx="547188" cy="4066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 name="Picture 3"/>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7308304" y="6300752"/>
            <a:ext cx="1748969" cy="52820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2834844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E:\di tella2\di tella2\Arroyo-del-gato.jpg"/>
          <p:cNvPicPr>
            <a:picLocks noChangeAspect="1" noChangeArrowheads="1"/>
          </p:cNvPicPr>
          <p:nvPr/>
        </p:nvPicPr>
        <p:blipFill rotWithShape="1">
          <a:blip r:embed="rId2">
            <a:extLst>
              <a:ext uri="{28A0092B-C50C-407E-A947-70E740481C1C}">
                <a14:useLocalDpi xmlns:a14="http://schemas.microsoft.com/office/drawing/2010/main" val="0"/>
              </a:ext>
            </a:extLst>
          </a:blip>
          <a:srcRect b="12780"/>
          <a:stretch/>
        </p:blipFill>
        <p:spPr bwMode="auto">
          <a:xfrm>
            <a:off x="0" y="863665"/>
            <a:ext cx="9154585" cy="5996861"/>
          </a:xfrm>
          <a:prstGeom prst="rect">
            <a:avLst/>
          </a:prstGeom>
          <a:noFill/>
          <a:extLst>
            <a:ext uri="{909E8E84-426E-40DD-AFC4-6F175D3DCCD1}">
              <a14:hiddenFill xmlns:a14="http://schemas.microsoft.com/office/drawing/2010/main">
                <a:solidFill>
                  <a:srgbClr val="FFFFFF"/>
                </a:solidFill>
              </a14:hiddenFill>
            </a:ext>
          </a:extLst>
        </p:spPr>
      </p:pic>
      <p:sp>
        <p:nvSpPr>
          <p:cNvPr id="3" name="2 Subtítulo"/>
          <p:cNvSpPr txBox="1">
            <a:spLocks/>
          </p:cNvSpPr>
          <p:nvPr/>
        </p:nvSpPr>
        <p:spPr>
          <a:xfrm>
            <a:off x="251520" y="476672"/>
            <a:ext cx="4953000" cy="360040"/>
          </a:xfrm>
          <a:prstGeom prst="rect">
            <a:avLst/>
          </a:prstGeom>
        </p:spPr>
        <p:txBody>
          <a:bodyPr vert="horz" anchor="t">
            <a:normAutofit/>
          </a:bodyPr>
          <a:lstStyle>
            <a:lvl1pPr marL="45720" indent="0" algn="l" rtl="0" eaLnBrk="1" latinLnBrk="0" hangingPunct="1">
              <a:spcBef>
                <a:spcPts val="300"/>
              </a:spcBef>
              <a:buClr>
                <a:schemeClr val="accent3"/>
              </a:buClr>
              <a:buFont typeface="Georgia"/>
              <a:buNone/>
              <a:defRPr kumimoji="0" sz="2100" b="0" kern="1200">
                <a:solidFill>
                  <a:schemeClr val="tx2"/>
                </a:solidFill>
                <a:latin typeface="+mn-lt"/>
                <a:ea typeface="+mn-ea"/>
                <a:cs typeface="+mn-cs"/>
              </a:defRPr>
            </a:lvl1pPr>
            <a:lvl2pPr marL="658368" indent="-246888" algn="l" rtl="0" eaLnBrk="1" latinLnBrk="0" hangingPunct="1">
              <a:spcBef>
                <a:spcPts val="300"/>
              </a:spcBef>
              <a:buClr>
                <a:schemeClr val="accent2"/>
              </a:buClr>
              <a:buFont typeface="Georgia"/>
              <a:buNone/>
              <a:defRPr kumimoji="0" sz="1800" kern="1200">
                <a:solidFill>
                  <a:schemeClr val="tx1">
                    <a:tint val="75000"/>
                  </a:schemeClr>
                </a:solidFill>
                <a:latin typeface="+mn-lt"/>
                <a:ea typeface="+mn-ea"/>
                <a:cs typeface="+mn-cs"/>
              </a:defRPr>
            </a:lvl2pPr>
            <a:lvl3pPr marL="923544" indent="-219456" algn="l" rtl="0" eaLnBrk="1" latinLnBrk="0" hangingPunct="1">
              <a:spcBef>
                <a:spcPts val="300"/>
              </a:spcBef>
              <a:buClr>
                <a:schemeClr val="accent1"/>
              </a:buClr>
              <a:buFont typeface="Wingdings 2"/>
              <a:buNone/>
              <a:defRPr kumimoji="0" sz="1600" kern="1200">
                <a:solidFill>
                  <a:schemeClr val="tx1">
                    <a:tint val="75000"/>
                  </a:schemeClr>
                </a:solidFill>
                <a:latin typeface="+mn-lt"/>
                <a:ea typeface="+mn-ea"/>
                <a:cs typeface="+mn-cs"/>
              </a:defRPr>
            </a:lvl3pPr>
            <a:lvl4pPr marL="1179576" indent="-201168" algn="l" rtl="0" eaLnBrk="1" latinLnBrk="0" hangingPunct="1">
              <a:spcBef>
                <a:spcPts val="300"/>
              </a:spcBef>
              <a:buClr>
                <a:schemeClr val="accent1"/>
              </a:buClr>
              <a:buFont typeface="Wingdings 2"/>
              <a:buNone/>
              <a:defRPr kumimoji="0" sz="1400" kern="1200">
                <a:solidFill>
                  <a:schemeClr val="tx1">
                    <a:tint val="75000"/>
                  </a:schemeClr>
                </a:solidFill>
                <a:latin typeface="+mn-lt"/>
                <a:ea typeface="+mn-ea"/>
                <a:cs typeface="+mn-cs"/>
              </a:defRPr>
            </a:lvl4pPr>
            <a:lvl5pPr marL="1389888" indent="-182880" algn="l" rtl="0" eaLnBrk="1" latinLnBrk="0" hangingPunct="1">
              <a:spcBef>
                <a:spcPts val="300"/>
              </a:spcBef>
              <a:buClr>
                <a:schemeClr val="accent3"/>
              </a:buClr>
              <a:buFont typeface="Georgia"/>
              <a:buNone/>
              <a:defRPr kumimoji="0" sz="1400" kern="1200">
                <a:solidFill>
                  <a:schemeClr val="tx1">
                    <a:tint val="75000"/>
                  </a:schemeClr>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a:lstStyle>
          <a:p>
            <a:r>
              <a:rPr lang="es-AR" sz="1400" b="1" dirty="0"/>
              <a:t>Expropiaciones en situación de emergencia</a:t>
            </a:r>
          </a:p>
        </p:txBody>
      </p:sp>
    </p:spTree>
    <p:extLst>
      <p:ext uri="{BB962C8B-B14F-4D97-AF65-F5344CB8AC3E}">
        <p14:creationId xmlns:p14="http://schemas.microsoft.com/office/powerpoint/2010/main" val="407347063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E:\di tella2\di tella2\11-42.jpg"/>
          <p:cNvPicPr>
            <a:picLocks noChangeAspect="1" noChangeArrowheads="1"/>
          </p:cNvPicPr>
          <p:nvPr/>
        </p:nvPicPr>
        <p:blipFill rotWithShape="1">
          <a:blip r:embed="rId2">
            <a:extLst>
              <a:ext uri="{28A0092B-C50C-407E-A947-70E740481C1C}">
                <a14:useLocalDpi xmlns:a14="http://schemas.microsoft.com/office/drawing/2010/main" val="0"/>
              </a:ext>
            </a:extLst>
          </a:blip>
          <a:srcRect t="12580"/>
          <a:stretch/>
        </p:blipFill>
        <p:spPr bwMode="auto">
          <a:xfrm>
            <a:off x="0" y="847111"/>
            <a:ext cx="9154280" cy="6010890"/>
          </a:xfrm>
          <a:prstGeom prst="rect">
            <a:avLst/>
          </a:prstGeom>
          <a:noFill/>
          <a:extLst>
            <a:ext uri="{909E8E84-426E-40DD-AFC4-6F175D3DCCD1}">
              <a14:hiddenFill xmlns:a14="http://schemas.microsoft.com/office/drawing/2010/main">
                <a:solidFill>
                  <a:srgbClr val="FFFFFF"/>
                </a:solidFill>
              </a14:hiddenFill>
            </a:ext>
          </a:extLst>
        </p:spPr>
      </p:pic>
      <p:sp>
        <p:nvSpPr>
          <p:cNvPr id="3" name="2 Subtítulo"/>
          <p:cNvSpPr txBox="1">
            <a:spLocks/>
          </p:cNvSpPr>
          <p:nvPr/>
        </p:nvSpPr>
        <p:spPr>
          <a:xfrm>
            <a:off x="251520" y="476672"/>
            <a:ext cx="4953000" cy="360040"/>
          </a:xfrm>
          <a:prstGeom prst="rect">
            <a:avLst/>
          </a:prstGeom>
        </p:spPr>
        <p:txBody>
          <a:bodyPr vert="horz" anchor="t">
            <a:normAutofit/>
          </a:bodyPr>
          <a:lstStyle>
            <a:lvl1pPr marL="45720" indent="0" algn="l" rtl="0" eaLnBrk="1" latinLnBrk="0" hangingPunct="1">
              <a:spcBef>
                <a:spcPts val="300"/>
              </a:spcBef>
              <a:buClr>
                <a:schemeClr val="accent3"/>
              </a:buClr>
              <a:buFont typeface="Georgia"/>
              <a:buNone/>
              <a:defRPr kumimoji="0" sz="2100" b="0" kern="1200">
                <a:solidFill>
                  <a:schemeClr val="tx2"/>
                </a:solidFill>
                <a:latin typeface="+mn-lt"/>
                <a:ea typeface="+mn-ea"/>
                <a:cs typeface="+mn-cs"/>
              </a:defRPr>
            </a:lvl1pPr>
            <a:lvl2pPr marL="658368" indent="-246888" algn="l" rtl="0" eaLnBrk="1" latinLnBrk="0" hangingPunct="1">
              <a:spcBef>
                <a:spcPts val="300"/>
              </a:spcBef>
              <a:buClr>
                <a:schemeClr val="accent2"/>
              </a:buClr>
              <a:buFont typeface="Georgia"/>
              <a:buNone/>
              <a:defRPr kumimoji="0" sz="1800" kern="1200">
                <a:solidFill>
                  <a:schemeClr val="tx1">
                    <a:tint val="75000"/>
                  </a:schemeClr>
                </a:solidFill>
                <a:latin typeface="+mn-lt"/>
                <a:ea typeface="+mn-ea"/>
                <a:cs typeface="+mn-cs"/>
              </a:defRPr>
            </a:lvl2pPr>
            <a:lvl3pPr marL="923544" indent="-219456" algn="l" rtl="0" eaLnBrk="1" latinLnBrk="0" hangingPunct="1">
              <a:spcBef>
                <a:spcPts val="300"/>
              </a:spcBef>
              <a:buClr>
                <a:schemeClr val="accent1"/>
              </a:buClr>
              <a:buFont typeface="Wingdings 2"/>
              <a:buNone/>
              <a:defRPr kumimoji="0" sz="1600" kern="1200">
                <a:solidFill>
                  <a:schemeClr val="tx1">
                    <a:tint val="75000"/>
                  </a:schemeClr>
                </a:solidFill>
                <a:latin typeface="+mn-lt"/>
                <a:ea typeface="+mn-ea"/>
                <a:cs typeface="+mn-cs"/>
              </a:defRPr>
            </a:lvl3pPr>
            <a:lvl4pPr marL="1179576" indent="-201168" algn="l" rtl="0" eaLnBrk="1" latinLnBrk="0" hangingPunct="1">
              <a:spcBef>
                <a:spcPts val="300"/>
              </a:spcBef>
              <a:buClr>
                <a:schemeClr val="accent1"/>
              </a:buClr>
              <a:buFont typeface="Wingdings 2"/>
              <a:buNone/>
              <a:defRPr kumimoji="0" sz="1400" kern="1200">
                <a:solidFill>
                  <a:schemeClr val="tx1">
                    <a:tint val="75000"/>
                  </a:schemeClr>
                </a:solidFill>
                <a:latin typeface="+mn-lt"/>
                <a:ea typeface="+mn-ea"/>
                <a:cs typeface="+mn-cs"/>
              </a:defRPr>
            </a:lvl4pPr>
            <a:lvl5pPr marL="1389888" indent="-182880" algn="l" rtl="0" eaLnBrk="1" latinLnBrk="0" hangingPunct="1">
              <a:spcBef>
                <a:spcPts val="300"/>
              </a:spcBef>
              <a:buClr>
                <a:schemeClr val="accent3"/>
              </a:buClr>
              <a:buFont typeface="Georgia"/>
              <a:buNone/>
              <a:defRPr kumimoji="0" sz="1400" kern="1200">
                <a:solidFill>
                  <a:schemeClr val="tx1">
                    <a:tint val="75000"/>
                  </a:schemeClr>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a:lstStyle>
          <a:p>
            <a:r>
              <a:rPr lang="es-AR" sz="1400" b="1" dirty="0"/>
              <a:t>Expropiaciones en situación de emergencia</a:t>
            </a:r>
          </a:p>
        </p:txBody>
      </p:sp>
    </p:spTree>
    <p:extLst>
      <p:ext uri="{BB962C8B-B14F-4D97-AF65-F5344CB8AC3E}">
        <p14:creationId xmlns:p14="http://schemas.microsoft.com/office/powerpoint/2010/main" val="422687457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E:\di tella2\di tella2\20699_resto-del-pais.jpg"/>
          <p:cNvPicPr>
            <a:picLocks noChangeAspect="1" noChangeArrowheads="1"/>
          </p:cNvPicPr>
          <p:nvPr/>
        </p:nvPicPr>
        <p:blipFill rotWithShape="1">
          <a:blip r:embed="rId2">
            <a:extLst>
              <a:ext uri="{28A0092B-C50C-407E-A947-70E740481C1C}">
                <a14:useLocalDpi xmlns:a14="http://schemas.microsoft.com/office/drawing/2010/main" val="0"/>
              </a:ext>
            </a:extLst>
          </a:blip>
          <a:srcRect r="13845"/>
          <a:stretch/>
        </p:blipFill>
        <p:spPr bwMode="auto">
          <a:xfrm>
            <a:off x="535" y="1124744"/>
            <a:ext cx="9163572" cy="5728709"/>
          </a:xfrm>
          <a:prstGeom prst="rect">
            <a:avLst/>
          </a:prstGeom>
          <a:noFill/>
          <a:extLst>
            <a:ext uri="{909E8E84-426E-40DD-AFC4-6F175D3DCCD1}">
              <a14:hiddenFill xmlns:a14="http://schemas.microsoft.com/office/drawing/2010/main">
                <a:solidFill>
                  <a:srgbClr val="FFFFFF"/>
                </a:solidFill>
              </a14:hiddenFill>
            </a:ext>
          </a:extLst>
        </p:spPr>
      </p:pic>
      <p:sp>
        <p:nvSpPr>
          <p:cNvPr id="3" name="2 Subtítulo"/>
          <p:cNvSpPr txBox="1">
            <a:spLocks/>
          </p:cNvSpPr>
          <p:nvPr/>
        </p:nvSpPr>
        <p:spPr>
          <a:xfrm>
            <a:off x="251520" y="476672"/>
            <a:ext cx="4953000" cy="360040"/>
          </a:xfrm>
          <a:prstGeom prst="rect">
            <a:avLst/>
          </a:prstGeom>
        </p:spPr>
        <p:txBody>
          <a:bodyPr vert="horz" anchor="t">
            <a:normAutofit/>
          </a:bodyPr>
          <a:lstStyle>
            <a:lvl1pPr marL="45720" indent="0" algn="l" rtl="0" eaLnBrk="1" latinLnBrk="0" hangingPunct="1">
              <a:spcBef>
                <a:spcPts val="300"/>
              </a:spcBef>
              <a:buClr>
                <a:schemeClr val="accent3"/>
              </a:buClr>
              <a:buFont typeface="Georgia"/>
              <a:buNone/>
              <a:defRPr kumimoji="0" sz="2100" b="0" kern="1200">
                <a:solidFill>
                  <a:schemeClr val="tx2"/>
                </a:solidFill>
                <a:latin typeface="+mn-lt"/>
                <a:ea typeface="+mn-ea"/>
                <a:cs typeface="+mn-cs"/>
              </a:defRPr>
            </a:lvl1pPr>
            <a:lvl2pPr marL="658368" indent="-246888" algn="l" rtl="0" eaLnBrk="1" latinLnBrk="0" hangingPunct="1">
              <a:spcBef>
                <a:spcPts val="300"/>
              </a:spcBef>
              <a:buClr>
                <a:schemeClr val="accent2"/>
              </a:buClr>
              <a:buFont typeface="Georgia"/>
              <a:buNone/>
              <a:defRPr kumimoji="0" sz="1800" kern="1200">
                <a:solidFill>
                  <a:schemeClr val="tx1">
                    <a:tint val="75000"/>
                  </a:schemeClr>
                </a:solidFill>
                <a:latin typeface="+mn-lt"/>
                <a:ea typeface="+mn-ea"/>
                <a:cs typeface="+mn-cs"/>
              </a:defRPr>
            </a:lvl2pPr>
            <a:lvl3pPr marL="923544" indent="-219456" algn="l" rtl="0" eaLnBrk="1" latinLnBrk="0" hangingPunct="1">
              <a:spcBef>
                <a:spcPts val="300"/>
              </a:spcBef>
              <a:buClr>
                <a:schemeClr val="accent1"/>
              </a:buClr>
              <a:buFont typeface="Wingdings 2"/>
              <a:buNone/>
              <a:defRPr kumimoji="0" sz="1600" kern="1200">
                <a:solidFill>
                  <a:schemeClr val="tx1">
                    <a:tint val="75000"/>
                  </a:schemeClr>
                </a:solidFill>
                <a:latin typeface="+mn-lt"/>
                <a:ea typeface="+mn-ea"/>
                <a:cs typeface="+mn-cs"/>
              </a:defRPr>
            </a:lvl3pPr>
            <a:lvl4pPr marL="1179576" indent="-201168" algn="l" rtl="0" eaLnBrk="1" latinLnBrk="0" hangingPunct="1">
              <a:spcBef>
                <a:spcPts val="300"/>
              </a:spcBef>
              <a:buClr>
                <a:schemeClr val="accent1"/>
              </a:buClr>
              <a:buFont typeface="Wingdings 2"/>
              <a:buNone/>
              <a:defRPr kumimoji="0" sz="1400" kern="1200">
                <a:solidFill>
                  <a:schemeClr val="tx1">
                    <a:tint val="75000"/>
                  </a:schemeClr>
                </a:solidFill>
                <a:latin typeface="+mn-lt"/>
                <a:ea typeface="+mn-ea"/>
                <a:cs typeface="+mn-cs"/>
              </a:defRPr>
            </a:lvl4pPr>
            <a:lvl5pPr marL="1389888" indent="-182880" algn="l" rtl="0" eaLnBrk="1" latinLnBrk="0" hangingPunct="1">
              <a:spcBef>
                <a:spcPts val="300"/>
              </a:spcBef>
              <a:buClr>
                <a:schemeClr val="accent3"/>
              </a:buClr>
              <a:buFont typeface="Georgia"/>
              <a:buNone/>
              <a:defRPr kumimoji="0" sz="1400" kern="1200">
                <a:solidFill>
                  <a:schemeClr val="tx1">
                    <a:tint val="75000"/>
                  </a:schemeClr>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a:lstStyle>
          <a:p>
            <a:r>
              <a:rPr lang="es-AR" sz="1400" b="1" dirty="0"/>
              <a:t>Expropiaciones en situación de emergencia</a:t>
            </a:r>
          </a:p>
        </p:txBody>
      </p:sp>
    </p:spTree>
    <p:extLst>
      <p:ext uri="{BB962C8B-B14F-4D97-AF65-F5344CB8AC3E}">
        <p14:creationId xmlns:p14="http://schemas.microsoft.com/office/powerpoint/2010/main" val="353649079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C:\Users\egg\Desktop\di tela\arroyo77.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21025" y="836712"/>
            <a:ext cx="8516288" cy="6021288"/>
          </a:xfrm>
          <a:prstGeom prst="rect">
            <a:avLst/>
          </a:prstGeom>
          <a:noFill/>
          <a:extLst>
            <a:ext uri="{909E8E84-426E-40DD-AFC4-6F175D3DCCD1}">
              <a14:hiddenFill xmlns:a14="http://schemas.microsoft.com/office/drawing/2010/main">
                <a:solidFill>
                  <a:srgbClr val="FFFFFF"/>
                </a:solidFill>
              </a14:hiddenFill>
            </a:ext>
          </a:extLst>
        </p:spPr>
      </p:pic>
      <p:sp>
        <p:nvSpPr>
          <p:cNvPr id="3" name="2 Subtítulo"/>
          <p:cNvSpPr txBox="1">
            <a:spLocks/>
          </p:cNvSpPr>
          <p:nvPr/>
        </p:nvSpPr>
        <p:spPr>
          <a:xfrm>
            <a:off x="251520" y="476672"/>
            <a:ext cx="4953000" cy="360040"/>
          </a:xfrm>
          <a:prstGeom prst="rect">
            <a:avLst/>
          </a:prstGeom>
        </p:spPr>
        <p:txBody>
          <a:bodyPr vert="horz" anchor="t">
            <a:normAutofit/>
          </a:bodyPr>
          <a:lstStyle>
            <a:lvl1pPr marL="45720" indent="0" algn="l" rtl="0" eaLnBrk="1" latinLnBrk="0" hangingPunct="1">
              <a:spcBef>
                <a:spcPts val="300"/>
              </a:spcBef>
              <a:buClr>
                <a:schemeClr val="accent3"/>
              </a:buClr>
              <a:buFont typeface="Georgia"/>
              <a:buNone/>
              <a:defRPr kumimoji="0" sz="2100" b="0" kern="1200">
                <a:solidFill>
                  <a:schemeClr val="tx2"/>
                </a:solidFill>
                <a:latin typeface="+mn-lt"/>
                <a:ea typeface="+mn-ea"/>
                <a:cs typeface="+mn-cs"/>
              </a:defRPr>
            </a:lvl1pPr>
            <a:lvl2pPr marL="658368" indent="-246888" algn="l" rtl="0" eaLnBrk="1" latinLnBrk="0" hangingPunct="1">
              <a:spcBef>
                <a:spcPts val="300"/>
              </a:spcBef>
              <a:buClr>
                <a:schemeClr val="accent2"/>
              </a:buClr>
              <a:buFont typeface="Georgia"/>
              <a:buNone/>
              <a:defRPr kumimoji="0" sz="1800" kern="1200">
                <a:solidFill>
                  <a:schemeClr val="tx1">
                    <a:tint val="75000"/>
                  </a:schemeClr>
                </a:solidFill>
                <a:latin typeface="+mn-lt"/>
                <a:ea typeface="+mn-ea"/>
                <a:cs typeface="+mn-cs"/>
              </a:defRPr>
            </a:lvl2pPr>
            <a:lvl3pPr marL="923544" indent="-219456" algn="l" rtl="0" eaLnBrk="1" latinLnBrk="0" hangingPunct="1">
              <a:spcBef>
                <a:spcPts val="300"/>
              </a:spcBef>
              <a:buClr>
                <a:schemeClr val="accent1"/>
              </a:buClr>
              <a:buFont typeface="Wingdings 2"/>
              <a:buNone/>
              <a:defRPr kumimoji="0" sz="1600" kern="1200">
                <a:solidFill>
                  <a:schemeClr val="tx1">
                    <a:tint val="75000"/>
                  </a:schemeClr>
                </a:solidFill>
                <a:latin typeface="+mn-lt"/>
                <a:ea typeface="+mn-ea"/>
                <a:cs typeface="+mn-cs"/>
              </a:defRPr>
            </a:lvl3pPr>
            <a:lvl4pPr marL="1179576" indent="-201168" algn="l" rtl="0" eaLnBrk="1" latinLnBrk="0" hangingPunct="1">
              <a:spcBef>
                <a:spcPts val="300"/>
              </a:spcBef>
              <a:buClr>
                <a:schemeClr val="accent1"/>
              </a:buClr>
              <a:buFont typeface="Wingdings 2"/>
              <a:buNone/>
              <a:defRPr kumimoji="0" sz="1400" kern="1200">
                <a:solidFill>
                  <a:schemeClr val="tx1">
                    <a:tint val="75000"/>
                  </a:schemeClr>
                </a:solidFill>
                <a:latin typeface="+mn-lt"/>
                <a:ea typeface="+mn-ea"/>
                <a:cs typeface="+mn-cs"/>
              </a:defRPr>
            </a:lvl4pPr>
            <a:lvl5pPr marL="1389888" indent="-182880" algn="l" rtl="0" eaLnBrk="1" latinLnBrk="0" hangingPunct="1">
              <a:spcBef>
                <a:spcPts val="300"/>
              </a:spcBef>
              <a:buClr>
                <a:schemeClr val="accent3"/>
              </a:buClr>
              <a:buFont typeface="Georgia"/>
              <a:buNone/>
              <a:defRPr kumimoji="0" sz="1400" kern="1200">
                <a:solidFill>
                  <a:schemeClr val="tx1">
                    <a:tint val="75000"/>
                  </a:schemeClr>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a:lstStyle>
          <a:p>
            <a:r>
              <a:rPr lang="es-AR" sz="1400" b="1" dirty="0"/>
              <a:t>Expropiaciones en situación de emergencia</a:t>
            </a:r>
          </a:p>
        </p:txBody>
      </p:sp>
    </p:spTree>
    <p:extLst>
      <p:ext uri="{BB962C8B-B14F-4D97-AF65-F5344CB8AC3E}">
        <p14:creationId xmlns:p14="http://schemas.microsoft.com/office/powerpoint/2010/main" val="202793332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9552" y="740829"/>
            <a:ext cx="8223912" cy="60984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2 Subtítulo"/>
          <p:cNvSpPr txBox="1">
            <a:spLocks/>
          </p:cNvSpPr>
          <p:nvPr/>
        </p:nvSpPr>
        <p:spPr>
          <a:xfrm>
            <a:off x="251520" y="476672"/>
            <a:ext cx="4953000" cy="360040"/>
          </a:xfrm>
          <a:prstGeom prst="rect">
            <a:avLst/>
          </a:prstGeom>
        </p:spPr>
        <p:txBody>
          <a:bodyPr vert="horz" anchor="t">
            <a:normAutofit/>
          </a:bodyPr>
          <a:lstStyle>
            <a:lvl1pPr marL="45720" indent="0" algn="l" rtl="0" eaLnBrk="1" latinLnBrk="0" hangingPunct="1">
              <a:spcBef>
                <a:spcPts val="300"/>
              </a:spcBef>
              <a:buClr>
                <a:schemeClr val="accent3"/>
              </a:buClr>
              <a:buFont typeface="Georgia"/>
              <a:buNone/>
              <a:defRPr kumimoji="0" sz="2100" b="0" kern="1200">
                <a:solidFill>
                  <a:schemeClr val="tx2"/>
                </a:solidFill>
                <a:latin typeface="+mn-lt"/>
                <a:ea typeface="+mn-ea"/>
                <a:cs typeface="+mn-cs"/>
              </a:defRPr>
            </a:lvl1pPr>
            <a:lvl2pPr marL="658368" indent="-246888" algn="l" rtl="0" eaLnBrk="1" latinLnBrk="0" hangingPunct="1">
              <a:spcBef>
                <a:spcPts val="300"/>
              </a:spcBef>
              <a:buClr>
                <a:schemeClr val="accent2"/>
              </a:buClr>
              <a:buFont typeface="Georgia"/>
              <a:buNone/>
              <a:defRPr kumimoji="0" sz="1800" kern="1200">
                <a:solidFill>
                  <a:schemeClr val="tx1">
                    <a:tint val="75000"/>
                  </a:schemeClr>
                </a:solidFill>
                <a:latin typeface="+mn-lt"/>
                <a:ea typeface="+mn-ea"/>
                <a:cs typeface="+mn-cs"/>
              </a:defRPr>
            </a:lvl2pPr>
            <a:lvl3pPr marL="923544" indent="-219456" algn="l" rtl="0" eaLnBrk="1" latinLnBrk="0" hangingPunct="1">
              <a:spcBef>
                <a:spcPts val="300"/>
              </a:spcBef>
              <a:buClr>
                <a:schemeClr val="accent1"/>
              </a:buClr>
              <a:buFont typeface="Wingdings 2"/>
              <a:buNone/>
              <a:defRPr kumimoji="0" sz="1600" kern="1200">
                <a:solidFill>
                  <a:schemeClr val="tx1">
                    <a:tint val="75000"/>
                  </a:schemeClr>
                </a:solidFill>
                <a:latin typeface="+mn-lt"/>
                <a:ea typeface="+mn-ea"/>
                <a:cs typeface="+mn-cs"/>
              </a:defRPr>
            </a:lvl3pPr>
            <a:lvl4pPr marL="1179576" indent="-201168" algn="l" rtl="0" eaLnBrk="1" latinLnBrk="0" hangingPunct="1">
              <a:spcBef>
                <a:spcPts val="300"/>
              </a:spcBef>
              <a:buClr>
                <a:schemeClr val="accent1"/>
              </a:buClr>
              <a:buFont typeface="Wingdings 2"/>
              <a:buNone/>
              <a:defRPr kumimoji="0" sz="1400" kern="1200">
                <a:solidFill>
                  <a:schemeClr val="tx1">
                    <a:tint val="75000"/>
                  </a:schemeClr>
                </a:solidFill>
                <a:latin typeface="+mn-lt"/>
                <a:ea typeface="+mn-ea"/>
                <a:cs typeface="+mn-cs"/>
              </a:defRPr>
            </a:lvl4pPr>
            <a:lvl5pPr marL="1389888" indent="-182880" algn="l" rtl="0" eaLnBrk="1" latinLnBrk="0" hangingPunct="1">
              <a:spcBef>
                <a:spcPts val="300"/>
              </a:spcBef>
              <a:buClr>
                <a:schemeClr val="accent3"/>
              </a:buClr>
              <a:buFont typeface="Georgia"/>
              <a:buNone/>
              <a:defRPr kumimoji="0" sz="1400" kern="1200">
                <a:solidFill>
                  <a:schemeClr val="tx1">
                    <a:tint val="75000"/>
                  </a:schemeClr>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a:lstStyle>
          <a:p>
            <a:r>
              <a:rPr lang="es-AR" sz="1400" b="1" dirty="0"/>
              <a:t>Expropiaciones en situación de emergencia</a:t>
            </a:r>
          </a:p>
        </p:txBody>
      </p:sp>
    </p:spTree>
    <p:extLst>
      <p:ext uri="{BB962C8B-B14F-4D97-AF65-F5344CB8AC3E}">
        <p14:creationId xmlns:p14="http://schemas.microsoft.com/office/powerpoint/2010/main" val="185487164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9552" y="692696"/>
            <a:ext cx="8208912" cy="60291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9847864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2 Subtítulo"/>
          <p:cNvSpPr txBox="1">
            <a:spLocks/>
          </p:cNvSpPr>
          <p:nvPr/>
        </p:nvSpPr>
        <p:spPr>
          <a:xfrm>
            <a:off x="251520" y="476672"/>
            <a:ext cx="4953000" cy="360040"/>
          </a:xfrm>
          <a:prstGeom prst="rect">
            <a:avLst/>
          </a:prstGeom>
        </p:spPr>
        <p:txBody>
          <a:bodyPr vert="horz" anchor="t">
            <a:normAutofit/>
          </a:bodyPr>
          <a:lstStyle>
            <a:lvl1pPr marL="45720" indent="0" algn="l" rtl="0" eaLnBrk="1" latinLnBrk="0" hangingPunct="1">
              <a:spcBef>
                <a:spcPts val="300"/>
              </a:spcBef>
              <a:buClr>
                <a:schemeClr val="accent3"/>
              </a:buClr>
              <a:buFont typeface="Georgia"/>
              <a:buNone/>
              <a:defRPr kumimoji="0" sz="2100" b="0" kern="1200">
                <a:solidFill>
                  <a:schemeClr val="tx2"/>
                </a:solidFill>
                <a:latin typeface="+mn-lt"/>
                <a:ea typeface="+mn-ea"/>
                <a:cs typeface="+mn-cs"/>
              </a:defRPr>
            </a:lvl1pPr>
            <a:lvl2pPr marL="658368" indent="-246888" algn="l" rtl="0" eaLnBrk="1" latinLnBrk="0" hangingPunct="1">
              <a:spcBef>
                <a:spcPts val="300"/>
              </a:spcBef>
              <a:buClr>
                <a:schemeClr val="accent2"/>
              </a:buClr>
              <a:buFont typeface="Georgia"/>
              <a:buNone/>
              <a:defRPr kumimoji="0" sz="1800" kern="1200">
                <a:solidFill>
                  <a:schemeClr val="tx1">
                    <a:tint val="75000"/>
                  </a:schemeClr>
                </a:solidFill>
                <a:latin typeface="+mn-lt"/>
                <a:ea typeface="+mn-ea"/>
                <a:cs typeface="+mn-cs"/>
              </a:defRPr>
            </a:lvl2pPr>
            <a:lvl3pPr marL="923544" indent="-219456" algn="l" rtl="0" eaLnBrk="1" latinLnBrk="0" hangingPunct="1">
              <a:spcBef>
                <a:spcPts val="300"/>
              </a:spcBef>
              <a:buClr>
                <a:schemeClr val="accent1"/>
              </a:buClr>
              <a:buFont typeface="Wingdings 2"/>
              <a:buNone/>
              <a:defRPr kumimoji="0" sz="1600" kern="1200">
                <a:solidFill>
                  <a:schemeClr val="tx1">
                    <a:tint val="75000"/>
                  </a:schemeClr>
                </a:solidFill>
                <a:latin typeface="+mn-lt"/>
                <a:ea typeface="+mn-ea"/>
                <a:cs typeface="+mn-cs"/>
              </a:defRPr>
            </a:lvl3pPr>
            <a:lvl4pPr marL="1179576" indent="-201168" algn="l" rtl="0" eaLnBrk="1" latinLnBrk="0" hangingPunct="1">
              <a:spcBef>
                <a:spcPts val="300"/>
              </a:spcBef>
              <a:buClr>
                <a:schemeClr val="accent1"/>
              </a:buClr>
              <a:buFont typeface="Wingdings 2"/>
              <a:buNone/>
              <a:defRPr kumimoji="0" sz="1400" kern="1200">
                <a:solidFill>
                  <a:schemeClr val="tx1">
                    <a:tint val="75000"/>
                  </a:schemeClr>
                </a:solidFill>
                <a:latin typeface="+mn-lt"/>
                <a:ea typeface="+mn-ea"/>
                <a:cs typeface="+mn-cs"/>
              </a:defRPr>
            </a:lvl4pPr>
            <a:lvl5pPr marL="1389888" indent="-182880" algn="l" rtl="0" eaLnBrk="1" latinLnBrk="0" hangingPunct="1">
              <a:spcBef>
                <a:spcPts val="300"/>
              </a:spcBef>
              <a:buClr>
                <a:schemeClr val="accent3"/>
              </a:buClr>
              <a:buFont typeface="Georgia"/>
              <a:buNone/>
              <a:defRPr kumimoji="0" sz="1400" kern="1200">
                <a:solidFill>
                  <a:schemeClr val="tx1">
                    <a:tint val="75000"/>
                  </a:schemeClr>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a:lstStyle>
          <a:p>
            <a:r>
              <a:rPr lang="es-AR" sz="1400" b="1" dirty="0"/>
              <a:t>Expropiaciones en situación de emergencia</a:t>
            </a:r>
          </a:p>
        </p:txBody>
      </p:sp>
      <p:graphicFrame>
        <p:nvGraphicFramePr>
          <p:cNvPr id="3" name="2 Diagrama"/>
          <p:cNvGraphicFramePr/>
          <p:nvPr>
            <p:extLst>
              <p:ext uri="{D42A27DB-BD31-4B8C-83A1-F6EECF244321}">
                <p14:modId xmlns:p14="http://schemas.microsoft.com/office/powerpoint/2010/main" val="2498677065"/>
              </p:ext>
            </p:extLst>
          </p:nvPr>
        </p:nvGraphicFramePr>
        <p:xfrm>
          <a:off x="251520" y="1988840"/>
          <a:ext cx="8136904" cy="31946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1 Título"/>
          <p:cNvSpPr txBox="1">
            <a:spLocks/>
          </p:cNvSpPr>
          <p:nvPr/>
        </p:nvSpPr>
        <p:spPr>
          <a:xfrm>
            <a:off x="457200" y="1143000"/>
            <a:ext cx="8229600" cy="1066800"/>
          </a:xfrm>
          <a:prstGeom prst="rect">
            <a:avLst/>
          </a:prstGeom>
        </p:spPr>
        <p:txBody>
          <a:bodyPr>
            <a:normAutofit/>
          </a:bodyPr>
          <a:lstStyle>
            <a:lvl1pPr algn="l" rtl="0" eaLnBrk="1" latinLnBrk="0" hangingPunct="1">
              <a:spcBef>
                <a:spcPct val="0"/>
              </a:spcBef>
              <a:buNone/>
              <a:defRPr kumimoji="0" sz="4000" kern="1200">
                <a:solidFill>
                  <a:schemeClr val="tx2"/>
                </a:solidFill>
                <a:latin typeface="+mj-lt"/>
                <a:ea typeface="+mj-ea"/>
                <a:cs typeface="+mj-cs"/>
              </a:defRPr>
            </a:lvl1pPr>
          </a:lstStyle>
          <a:p>
            <a:r>
              <a:rPr lang="es-AR" sz="2000" dirty="0" smtClean="0">
                <a:solidFill>
                  <a:schemeClr val="accent6">
                    <a:lumMod val="50000"/>
                  </a:schemeClr>
                </a:solidFill>
              </a:rPr>
              <a:t>La Pregunta</a:t>
            </a:r>
            <a:endParaRPr lang="es-AR" sz="2000" dirty="0">
              <a:solidFill>
                <a:schemeClr val="accent6">
                  <a:lumMod val="50000"/>
                </a:schemeClr>
              </a:solidFill>
              <a:latin typeface="Arial" pitchFamily="34" charset="0"/>
              <a:cs typeface="Arial" pitchFamily="34" charset="0"/>
            </a:endParaRPr>
          </a:p>
        </p:txBody>
      </p:sp>
      <p:pic>
        <p:nvPicPr>
          <p:cNvPr id="5" name="Picture 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516216" y="6328672"/>
            <a:ext cx="547188" cy="4066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3"/>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308304" y="6300752"/>
            <a:ext cx="1748969" cy="52820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1997193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2 Subtítulo"/>
          <p:cNvSpPr txBox="1">
            <a:spLocks/>
          </p:cNvSpPr>
          <p:nvPr/>
        </p:nvSpPr>
        <p:spPr>
          <a:xfrm>
            <a:off x="251520" y="476672"/>
            <a:ext cx="4953000" cy="360040"/>
          </a:xfrm>
          <a:prstGeom prst="rect">
            <a:avLst/>
          </a:prstGeom>
        </p:spPr>
        <p:txBody>
          <a:bodyPr vert="horz" anchor="t">
            <a:normAutofit/>
          </a:bodyPr>
          <a:lstStyle>
            <a:lvl1pPr marL="45720" indent="0" algn="l" rtl="0" eaLnBrk="1" latinLnBrk="0" hangingPunct="1">
              <a:spcBef>
                <a:spcPts val="300"/>
              </a:spcBef>
              <a:buClr>
                <a:schemeClr val="accent3"/>
              </a:buClr>
              <a:buFont typeface="Georgia"/>
              <a:buNone/>
              <a:defRPr kumimoji="0" sz="2100" b="0" kern="1200">
                <a:solidFill>
                  <a:schemeClr val="tx2"/>
                </a:solidFill>
                <a:latin typeface="+mn-lt"/>
                <a:ea typeface="+mn-ea"/>
                <a:cs typeface="+mn-cs"/>
              </a:defRPr>
            </a:lvl1pPr>
            <a:lvl2pPr marL="658368" indent="-246888" algn="l" rtl="0" eaLnBrk="1" latinLnBrk="0" hangingPunct="1">
              <a:spcBef>
                <a:spcPts val="300"/>
              </a:spcBef>
              <a:buClr>
                <a:schemeClr val="accent2"/>
              </a:buClr>
              <a:buFont typeface="Georgia"/>
              <a:buNone/>
              <a:defRPr kumimoji="0" sz="1800" kern="1200">
                <a:solidFill>
                  <a:schemeClr val="tx1">
                    <a:tint val="75000"/>
                  </a:schemeClr>
                </a:solidFill>
                <a:latin typeface="+mn-lt"/>
                <a:ea typeface="+mn-ea"/>
                <a:cs typeface="+mn-cs"/>
              </a:defRPr>
            </a:lvl2pPr>
            <a:lvl3pPr marL="923544" indent="-219456" algn="l" rtl="0" eaLnBrk="1" latinLnBrk="0" hangingPunct="1">
              <a:spcBef>
                <a:spcPts val="300"/>
              </a:spcBef>
              <a:buClr>
                <a:schemeClr val="accent1"/>
              </a:buClr>
              <a:buFont typeface="Wingdings 2"/>
              <a:buNone/>
              <a:defRPr kumimoji="0" sz="1600" kern="1200">
                <a:solidFill>
                  <a:schemeClr val="tx1">
                    <a:tint val="75000"/>
                  </a:schemeClr>
                </a:solidFill>
                <a:latin typeface="+mn-lt"/>
                <a:ea typeface="+mn-ea"/>
                <a:cs typeface="+mn-cs"/>
              </a:defRPr>
            </a:lvl3pPr>
            <a:lvl4pPr marL="1179576" indent="-201168" algn="l" rtl="0" eaLnBrk="1" latinLnBrk="0" hangingPunct="1">
              <a:spcBef>
                <a:spcPts val="300"/>
              </a:spcBef>
              <a:buClr>
                <a:schemeClr val="accent1"/>
              </a:buClr>
              <a:buFont typeface="Wingdings 2"/>
              <a:buNone/>
              <a:defRPr kumimoji="0" sz="1400" kern="1200">
                <a:solidFill>
                  <a:schemeClr val="tx1">
                    <a:tint val="75000"/>
                  </a:schemeClr>
                </a:solidFill>
                <a:latin typeface="+mn-lt"/>
                <a:ea typeface="+mn-ea"/>
                <a:cs typeface="+mn-cs"/>
              </a:defRPr>
            </a:lvl4pPr>
            <a:lvl5pPr marL="1389888" indent="-182880" algn="l" rtl="0" eaLnBrk="1" latinLnBrk="0" hangingPunct="1">
              <a:spcBef>
                <a:spcPts val="300"/>
              </a:spcBef>
              <a:buClr>
                <a:schemeClr val="accent3"/>
              </a:buClr>
              <a:buFont typeface="Georgia"/>
              <a:buNone/>
              <a:defRPr kumimoji="0" sz="1400" kern="1200">
                <a:solidFill>
                  <a:schemeClr val="tx1">
                    <a:tint val="75000"/>
                  </a:schemeClr>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a:lstStyle>
          <a:p>
            <a:r>
              <a:rPr lang="es-AR" sz="1400" b="1" dirty="0"/>
              <a:t>Expropiaciones en situación de emergencia</a:t>
            </a:r>
          </a:p>
        </p:txBody>
      </p:sp>
      <p:graphicFrame>
        <p:nvGraphicFramePr>
          <p:cNvPr id="3" name="2 Diagrama"/>
          <p:cNvGraphicFramePr/>
          <p:nvPr>
            <p:extLst>
              <p:ext uri="{D42A27DB-BD31-4B8C-83A1-F6EECF244321}">
                <p14:modId xmlns:p14="http://schemas.microsoft.com/office/powerpoint/2010/main" val="4096638864"/>
              </p:ext>
            </p:extLst>
          </p:nvPr>
        </p:nvGraphicFramePr>
        <p:xfrm>
          <a:off x="251520" y="1988840"/>
          <a:ext cx="8136904" cy="31946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1 Título"/>
          <p:cNvSpPr txBox="1">
            <a:spLocks/>
          </p:cNvSpPr>
          <p:nvPr/>
        </p:nvSpPr>
        <p:spPr>
          <a:xfrm>
            <a:off x="457200" y="1143000"/>
            <a:ext cx="8229600" cy="1066800"/>
          </a:xfrm>
          <a:prstGeom prst="rect">
            <a:avLst/>
          </a:prstGeom>
        </p:spPr>
        <p:txBody>
          <a:bodyPr>
            <a:normAutofit/>
          </a:bodyPr>
          <a:lstStyle>
            <a:lvl1pPr algn="l" rtl="0" eaLnBrk="1" latinLnBrk="0" hangingPunct="1">
              <a:spcBef>
                <a:spcPct val="0"/>
              </a:spcBef>
              <a:buNone/>
              <a:defRPr kumimoji="0" sz="4000" kern="1200">
                <a:solidFill>
                  <a:schemeClr val="tx2"/>
                </a:solidFill>
                <a:latin typeface="+mj-lt"/>
                <a:ea typeface="+mj-ea"/>
                <a:cs typeface="+mj-cs"/>
              </a:defRPr>
            </a:lvl1pPr>
          </a:lstStyle>
          <a:p>
            <a:r>
              <a:rPr lang="es-AR" sz="2000" dirty="0" smtClean="0">
                <a:solidFill>
                  <a:schemeClr val="accent6">
                    <a:lumMod val="50000"/>
                  </a:schemeClr>
                </a:solidFill>
              </a:rPr>
              <a:t>Proyecto de Ley áreas costeras</a:t>
            </a:r>
            <a:endParaRPr lang="es-AR" sz="2000" dirty="0">
              <a:solidFill>
                <a:schemeClr val="accent6">
                  <a:lumMod val="50000"/>
                </a:schemeClr>
              </a:solidFill>
              <a:latin typeface="Arial" pitchFamily="34" charset="0"/>
              <a:cs typeface="Arial" pitchFamily="34" charset="0"/>
            </a:endParaRPr>
          </a:p>
        </p:txBody>
      </p:sp>
      <p:pic>
        <p:nvPicPr>
          <p:cNvPr id="5" name="Picture 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516216" y="6328672"/>
            <a:ext cx="547188" cy="4066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3"/>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308304" y="6300752"/>
            <a:ext cx="1748969" cy="52820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2688242"/>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2 Subtítulo"/>
          <p:cNvSpPr txBox="1">
            <a:spLocks/>
          </p:cNvSpPr>
          <p:nvPr/>
        </p:nvSpPr>
        <p:spPr>
          <a:xfrm>
            <a:off x="251520" y="476672"/>
            <a:ext cx="4953000" cy="360040"/>
          </a:xfrm>
          <a:prstGeom prst="rect">
            <a:avLst/>
          </a:prstGeom>
        </p:spPr>
        <p:txBody>
          <a:bodyPr vert="horz" anchor="t">
            <a:normAutofit/>
          </a:bodyPr>
          <a:lstStyle>
            <a:lvl1pPr marL="45720" indent="0" algn="l" rtl="0" eaLnBrk="1" latinLnBrk="0" hangingPunct="1">
              <a:spcBef>
                <a:spcPts val="300"/>
              </a:spcBef>
              <a:buClr>
                <a:schemeClr val="accent3"/>
              </a:buClr>
              <a:buFont typeface="Georgia"/>
              <a:buNone/>
              <a:defRPr kumimoji="0" sz="2100" b="0" kern="1200">
                <a:solidFill>
                  <a:schemeClr val="tx2"/>
                </a:solidFill>
                <a:latin typeface="+mn-lt"/>
                <a:ea typeface="+mn-ea"/>
                <a:cs typeface="+mn-cs"/>
              </a:defRPr>
            </a:lvl1pPr>
            <a:lvl2pPr marL="658368" indent="-246888" algn="l" rtl="0" eaLnBrk="1" latinLnBrk="0" hangingPunct="1">
              <a:spcBef>
                <a:spcPts val="300"/>
              </a:spcBef>
              <a:buClr>
                <a:schemeClr val="accent2"/>
              </a:buClr>
              <a:buFont typeface="Georgia"/>
              <a:buNone/>
              <a:defRPr kumimoji="0" sz="1800" kern="1200">
                <a:solidFill>
                  <a:schemeClr val="tx1">
                    <a:tint val="75000"/>
                  </a:schemeClr>
                </a:solidFill>
                <a:latin typeface="+mn-lt"/>
                <a:ea typeface="+mn-ea"/>
                <a:cs typeface="+mn-cs"/>
              </a:defRPr>
            </a:lvl2pPr>
            <a:lvl3pPr marL="923544" indent="-219456" algn="l" rtl="0" eaLnBrk="1" latinLnBrk="0" hangingPunct="1">
              <a:spcBef>
                <a:spcPts val="300"/>
              </a:spcBef>
              <a:buClr>
                <a:schemeClr val="accent1"/>
              </a:buClr>
              <a:buFont typeface="Wingdings 2"/>
              <a:buNone/>
              <a:defRPr kumimoji="0" sz="1600" kern="1200">
                <a:solidFill>
                  <a:schemeClr val="tx1">
                    <a:tint val="75000"/>
                  </a:schemeClr>
                </a:solidFill>
                <a:latin typeface="+mn-lt"/>
                <a:ea typeface="+mn-ea"/>
                <a:cs typeface="+mn-cs"/>
              </a:defRPr>
            </a:lvl3pPr>
            <a:lvl4pPr marL="1179576" indent="-201168" algn="l" rtl="0" eaLnBrk="1" latinLnBrk="0" hangingPunct="1">
              <a:spcBef>
                <a:spcPts val="300"/>
              </a:spcBef>
              <a:buClr>
                <a:schemeClr val="accent1"/>
              </a:buClr>
              <a:buFont typeface="Wingdings 2"/>
              <a:buNone/>
              <a:defRPr kumimoji="0" sz="1400" kern="1200">
                <a:solidFill>
                  <a:schemeClr val="tx1">
                    <a:tint val="75000"/>
                  </a:schemeClr>
                </a:solidFill>
                <a:latin typeface="+mn-lt"/>
                <a:ea typeface="+mn-ea"/>
                <a:cs typeface="+mn-cs"/>
              </a:defRPr>
            </a:lvl4pPr>
            <a:lvl5pPr marL="1389888" indent="-182880" algn="l" rtl="0" eaLnBrk="1" latinLnBrk="0" hangingPunct="1">
              <a:spcBef>
                <a:spcPts val="300"/>
              </a:spcBef>
              <a:buClr>
                <a:schemeClr val="accent3"/>
              </a:buClr>
              <a:buFont typeface="Georgia"/>
              <a:buNone/>
              <a:defRPr kumimoji="0" sz="1400" kern="1200">
                <a:solidFill>
                  <a:schemeClr val="tx1">
                    <a:tint val="75000"/>
                  </a:schemeClr>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a:lstStyle>
          <a:p>
            <a:r>
              <a:rPr lang="es-AR" sz="1400" b="1" dirty="0"/>
              <a:t>Expropiaciones en situación de emergencia</a:t>
            </a:r>
          </a:p>
        </p:txBody>
      </p:sp>
      <p:sp>
        <p:nvSpPr>
          <p:cNvPr id="3" name="2 Subtítulo"/>
          <p:cNvSpPr txBox="1">
            <a:spLocks/>
          </p:cNvSpPr>
          <p:nvPr/>
        </p:nvSpPr>
        <p:spPr>
          <a:xfrm>
            <a:off x="251520" y="476672"/>
            <a:ext cx="4953000" cy="360040"/>
          </a:xfrm>
          <a:prstGeom prst="rect">
            <a:avLst/>
          </a:prstGeom>
        </p:spPr>
        <p:txBody>
          <a:bodyPr vert="horz" anchor="t">
            <a:normAutofit/>
          </a:bodyPr>
          <a:lstStyle>
            <a:lvl1pPr marL="45720" indent="0" algn="l" rtl="0" eaLnBrk="1" latinLnBrk="0" hangingPunct="1">
              <a:spcBef>
                <a:spcPts val="300"/>
              </a:spcBef>
              <a:buClr>
                <a:schemeClr val="accent3"/>
              </a:buClr>
              <a:buFont typeface="Georgia"/>
              <a:buNone/>
              <a:defRPr kumimoji="0" sz="2100" b="0" kern="1200">
                <a:solidFill>
                  <a:schemeClr val="tx2"/>
                </a:solidFill>
                <a:latin typeface="+mn-lt"/>
                <a:ea typeface="+mn-ea"/>
                <a:cs typeface="+mn-cs"/>
              </a:defRPr>
            </a:lvl1pPr>
            <a:lvl2pPr marL="658368" indent="-246888" algn="l" rtl="0" eaLnBrk="1" latinLnBrk="0" hangingPunct="1">
              <a:spcBef>
                <a:spcPts val="300"/>
              </a:spcBef>
              <a:buClr>
                <a:schemeClr val="accent2"/>
              </a:buClr>
              <a:buFont typeface="Georgia"/>
              <a:buNone/>
              <a:defRPr kumimoji="0" sz="1800" kern="1200">
                <a:solidFill>
                  <a:schemeClr val="tx1">
                    <a:tint val="75000"/>
                  </a:schemeClr>
                </a:solidFill>
                <a:latin typeface="+mn-lt"/>
                <a:ea typeface="+mn-ea"/>
                <a:cs typeface="+mn-cs"/>
              </a:defRPr>
            </a:lvl2pPr>
            <a:lvl3pPr marL="923544" indent="-219456" algn="l" rtl="0" eaLnBrk="1" latinLnBrk="0" hangingPunct="1">
              <a:spcBef>
                <a:spcPts val="300"/>
              </a:spcBef>
              <a:buClr>
                <a:schemeClr val="accent1"/>
              </a:buClr>
              <a:buFont typeface="Wingdings 2"/>
              <a:buNone/>
              <a:defRPr kumimoji="0" sz="1600" kern="1200">
                <a:solidFill>
                  <a:schemeClr val="tx1">
                    <a:tint val="75000"/>
                  </a:schemeClr>
                </a:solidFill>
                <a:latin typeface="+mn-lt"/>
                <a:ea typeface="+mn-ea"/>
                <a:cs typeface="+mn-cs"/>
              </a:defRPr>
            </a:lvl3pPr>
            <a:lvl4pPr marL="1179576" indent="-201168" algn="l" rtl="0" eaLnBrk="1" latinLnBrk="0" hangingPunct="1">
              <a:spcBef>
                <a:spcPts val="300"/>
              </a:spcBef>
              <a:buClr>
                <a:schemeClr val="accent1"/>
              </a:buClr>
              <a:buFont typeface="Wingdings 2"/>
              <a:buNone/>
              <a:defRPr kumimoji="0" sz="1400" kern="1200">
                <a:solidFill>
                  <a:schemeClr val="tx1">
                    <a:tint val="75000"/>
                  </a:schemeClr>
                </a:solidFill>
                <a:latin typeface="+mn-lt"/>
                <a:ea typeface="+mn-ea"/>
                <a:cs typeface="+mn-cs"/>
              </a:defRPr>
            </a:lvl4pPr>
            <a:lvl5pPr marL="1389888" indent="-182880" algn="l" rtl="0" eaLnBrk="1" latinLnBrk="0" hangingPunct="1">
              <a:spcBef>
                <a:spcPts val="300"/>
              </a:spcBef>
              <a:buClr>
                <a:schemeClr val="accent3"/>
              </a:buClr>
              <a:buFont typeface="Georgia"/>
              <a:buNone/>
              <a:defRPr kumimoji="0" sz="1400" kern="1200">
                <a:solidFill>
                  <a:schemeClr val="tx1">
                    <a:tint val="75000"/>
                  </a:schemeClr>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a:lstStyle>
          <a:p>
            <a:r>
              <a:rPr lang="es-AR" sz="1400" b="1" dirty="0"/>
              <a:t>Expropiaciones en situación de emergencia</a:t>
            </a:r>
          </a:p>
        </p:txBody>
      </p:sp>
      <p:sp>
        <p:nvSpPr>
          <p:cNvPr id="4" name="1 Título"/>
          <p:cNvSpPr txBox="1">
            <a:spLocks/>
          </p:cNvSpPr>
          <p:nvPr/>
        </p:nvSpPr>
        <p:spPr>
          <a:xfrm>
            <a:off x="457200" y="1143000"/>
            <a:ext cx="5410944" cy="1066800"/>
          </a:xfrm>
          <a:prstGeom prst="rect">
            <a:avLst/>
          </a:prstGeom>
        </p:spPr>
        <p:txBody>
          <a:bodyPr>
            <a:normAutofit/>
          </a:bodyPr>
          <a:lstStyle>
            <a:lvl1pPr algn="l" rtl="0" eaLnBrk="1" latinLnBrk="0" hangingPunct="1">
              <a:spcBef>
                <a:spcPct val="0"/>
              </a:spcBef>
              <a:buNone/>
              <a:defRPr kumimoji="0" sz="4000" kern="1200">
                <a:solidFill>
                  <a:schemeClr val="tx2"/>
                </a:solidFill>
                <a:latin typeface="+mj-lt"/>
                <a:ea typeface="+mj-ea"/>
                <a:cs typeface="+mj-cs"/>
              </a:defRPr>
            </a:lvl1pPr>
          </a:lstStyle>
          <a:p>
            <a:r>
              <a:rPr lang="es-AR" sz="2000" dirty="0" smtClean="0">
                <a:solidFill>
                  <a:schemeClr val="accent6">
                    <a:lumMod val="50000"/>
                  </a:schemeClr>
                </a:solidFill>
              </a:rPr>
              <a:t>Ley 823/13-14 Mar del Tuyu Partido de la Costa</a:t>
            </a:r>
            <a:endParaRPr lang="es-AR" sz="2000" dirty="0">
              <a:solidFill>
                <a:schemeClr val="accent6">
                  <a:lumMod val="50000"/>
                </a:schemeClr>
              </a:solidFill>
              <a:latin typeface="Arial" pitchFamily="34" charset="0"/>
              <a:cs typeface="Arial" pitchFamily="34" charset="0"/>
            </a:endParaRPr>
          </a:p>
        </p:txBody>
      </p:sp>
      <p:graphicFrame>
        <p:nvGraphicFramePr>
          <p:cNvPr id="5" name="4 Diagrama"/>
          <p:cNvGraphicFramePr/>
          <p:nvPr>
            <p:extLst>
              <p:ext uri="{D42A27DB-BD31-4B8C-83A1-F6EECF244321}">
                <p14:modId xmlns:p14="http://schemas.microsoft.com/office/powerpoint/2010/main" val="215149381"/>
              </p:ext>
            </p:extLst>
          </p:nvPr>
        </p:nvGraphicFramePr>
        <p:xfrm>
          <a:off x="251520" y="1746488"/>
          <a:ext cx="5502342" cy="451715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6" name="Picture 2" descr="C:\Users\egg\AppData\Local\Temp\Rar$DR03.264\Manzanas 1 a 5 - Mar del Tuyu.jpg"/>
          <p:cNvPicPr>
            <a:picLocks noChangeAspect="1" noChangeArrowheads="1"/>
          </p:cNvPicPr>
          <p:nvPr/>
        </p:nvPicPr>
        <p:blipFill rotWithShape="1">
          <a:blip r:embed="rId7">
            <a:extLst>
              <a:ext uri="{28A0092B-C50C-407E-A947-70E740481C1C}">
                <a14:useLocalDpi xmlns:a14="http://schemas.microsoft.com/office/drawing/2010/main" val="0"/>
              </a:ext>
            </a:extLst>
          </a:blip>
          <a:srcRect l="11157" r="41169"/>
          <a:stretch/>
        </p:blipFill>
        <p:spPr bwMode="auto">
          <a:xfrm>
            <a:off x="6084168" y="2212922"/>
            <a:ext cx="2879472" cy="35923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37933958"/>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C:\Users\egg\AppData\Local\Temp\Rar$DR03.264\Manzanas 1 a 5 - Mar del Tuyu.jpg"/>
          <p:cNvPicPr>
            <a:picLocks noChangeAspect="1" noChangeArrowheads="1"/>
          </p:cNvPicPr>
          <p:nvPr/>
        </p:nvPicPr>
        <p:blipFill rotWithShape="1">
          <a:blip r:embed="rId2">
            <a:extLst>
              <a:ext uri="{28A0092B-C50C-407E-A947-70E740481C1C}">
                <a14:useLocalDpi xmlns:a14="http://schemas.microsoft.com/office/drawing/2010/main" val="0"/>
              </a:ext>
            </a:extLst>
          </a:blip>
          <a:srcRect r="6061"/>
          <a:stretch/>
        </p:blipFill>
        <p:spPr bwMode="auto">
          <a:xfrm>
            <a:off x="0" y="1052736"/>
            <a:ext cx="9169044" cy="5805263"/>
          </a:xfrm>
          <a:prstGeom prst="rect">
            <a:avLst/>
          </a:prstGeom>
          <a:noFill/>
          <a:extLst>
            <a:ext uri="{909E8E84-426E-40DD-AFC4-6F175D3DCCD1}">
              <a14:hiddenFill xmlns:a14="http://schemas.microsoft.com/office/drawing/2010/main">
                <a:solidFill>
                  <a:srgbClr val="FFFFFF"/>
                </a:solidFill>
              </a14:hiddenFill>
            </a:ext>
          </a:extLst>
        </p:spPr>
      </p:pic>
      <p:sp>
        <p:nvSpPr>
          <p:cNvPr id="3" name="2 Subtítulo"/>
          <p:cNvSpPr txBox="1">
            <a:spLocks/>
          </p:cNvSpPr>
          <p:nvPr/>
        </p:nvSpPr>
        <p:spPr>
          <a:xfrm>
            <a:off x="251520" y="476672"/>
            <a:ext cx="4953000" cy="360040"/>
          </a:xfrm>
          <a:prstGeom prst="rect">
            <a:avLst/>
          </a:prstGeom>
        </p:spPr>
        <p:txBody>
          <a:bodyPr vert="horz" anchor="t">
            <a:normAutofit/>
          </a:bodyPr>
          <a:lstStyle>
            <a:lvl1pPr marL="45720" indent="0" algn="l" rtl="0" eaLnBrk="1" latinLnBrk="0" hangingPunct="1">
              <a:spcBef>
                <a:spcPts val="300"/>
              </a:spcBef>
              <a:buClr>
                <a:schemeClr val="accent3"/>
              </a:buClr>
              <a:buFont typeface="Georgia"/>
              <a:buNone/>
              <a:defRPr kumimoji="0" sz="2100" b="0" kern="1200">
                <a:solidFill>
                  <a:schemeClr val="tx2"/>
                </a:solidFill>
                <a:latin typeface="+mn-lt"/>
                <a:ea typeface="+mn-ea"/>
                <a:cs typeface="+mn-cs"/>
              </a:defRPr>
            </a:lvl1pPr>
            <a:lvl2pPr marL="658368" indent="-246888" algn="l" rtl="0" eaLnBrk="1" latinLnBrk="0" hangingPunct="1">
              <a:spcBef>
                <a:spcPts val="300"/>
              </a:spcBef>
              <a:buClr>
                <a:schemeClr val="accent2"/>
              </a:buClr>
              <a:buFont typeface="Georgia"/>
              <a:buNone/>
              <a:defRPr kumimoji="0" sz="1800" kern="1200">
                <a:solidFill>
                  <a:schemeClr val="tx1">
                    <a:tint val="75000"/>
                  </a:schemeClr>
                </a:solidFill>
                <a:latin typeface="+mn-lt"/>
                <a:ea typeface="+mn-ea"/>
                <a:cs typeface="+mn-cs"/>
              </a:defRPr>
            </a:lvl2pPr>
            <a:lvl3pPr marL="923544" indent="-219456" algn="l" rtl="0" eaLnBrk="1" latinLnBrk="0" hangingPunct="1">
              <a:spcBef>
                <a:spcPts val="300"/>
              </a:spcBef>
              <a:buClr>
                <a:schemeClr val="accent1"/>
              </a:buClr>
              <a:buFont typeface="Wingdings 2"/>
              <a:buNone/>
              <a:defRPr kumimoji="0" sz="1600" kern="1200">
                <a:solidFill>
                  <a:schemeClr val="tx1">
                    <a:tint val="75000"/>
                  </a:schemeClr>
                </a:solidFill>
                <a:latin typeface="+mn-lt"/>
                <a:ea typeface="+mn-ea"/>
                <a:cs typeface="+mn-cs"/>
              </a:defRPr>
            </a:lvl3pPr>
            <a:lvl4pPr marL="1179576" indent="-201168" algn="l" rtl="0" eaLnBrk="1" latinLnBrk="0" hangingPunct="1">
              <a:spcBef>
                <a:spcPts val="300"/>
              </a:spcBef>
              <a:buClr>
                <a:schemeClr val="accent1"/>
              </a:buClr>
              <a:buFont typeface="Wingdings 2"/>
              <a:buNone/>
              <a:defRPr kumimoji="0" sz="1400" kern="1200">
                <a:solidFill>
                  <a:schemeClr val="tx1">
                    <a:tint val="75000"/>
                  </a:schemeClr>
                </a:solidFill>
                <a:latin typeface="+mn-lt"/>
                <a:ea typeface="+mn-ea"/>
                <a:cs typeface="+mn-cs"/>
              </a:defRPr>
            </a:lvl4pPr>
            <a:lvl5pPr marL="1389888" indent="-182880" algn="l" rtl="0" eaLnBrk="1" latinLnBrk="0" hangingPunct="1">
              <a:spcBef>
                <a:spcPts val="300"/>
              </a:spcBef>
              <a:buClr>
                <a:schemeClr val="accent3"/>
              </a:buClr>
              <a:buFont typeface="Georgia"/>
              <a:buNone/>
              <a:defRPr kumimoji="0" sz="1400" kern="1200">
                <a:solidFill>
                  <a:schemeClr val="tx1">
                    <a:tint val="75000"/>
                  </a:schemeClr>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a:lstStyle>
          <a:p>
            <a:r>
              <a:rPr lang="es-AR" sz="1400" b="1" dirty="0"/>
              <a:t>Expropiaciones en situación de emergencia</a:t>
            </a:r>
          </a:p>
        </p:txBody>
      </p:sp>
    </p:spTree>
    <p:extLst>
      <p:ext uri="{BB962C8B-B14F-4D97-AF65-F5344CB8AC3E}">
        <p14:creationId xmlns:p14="http://schemas.microsoft.com/office/powerpoint/2010/main" val="1488836067"/>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C:\Users\egg\AppData\Local\Temp\Rar$DR07.917\Manzanas 16 a 19 - Mar del Tuyu.jpg"/>
          <p:cNvPicPr>
            <a:picLocks noChangeAspect="1" noChangeArrowheads="1"/>
          </p:cNvPicPr>
          <p:nvPr/>
        </p:nvPicPr>
        <p:blipFill rotWithShape="1">
          <a:blip r:embed="rId2">
            <a:extLst>
              <a:ext uri="{28A0092B-C50C-407E-A947-70E740481C1C}">
                <a14:useLocalDpi xmlns:a14="http://schemas.microsoft.com/office/drawing/2010/main" val="0"/>
              </a:ext>
            </a:extLst>
          </a:blip>
          <a:srcRect r="6666"/>
          <a:stretch/>
        </p:blipFill>
        <p:spPr bwMode="auto">
          <a:xfrm>
            <a:off x="0" y="1052736"/>
            <a:ext cx="9150806" cy="5831338"/>
          </a:xfrm>
          <a:prstGeom prst="rect">
            <a:avLst/>
          </a:prstGeom>
          <a:noFill/>
          <a:extLst>
            <a:ext uri="{909E8E84-426E-40DD-AFC4-6F175D3DCCD1}">
              <a14:hiddenFill xmlns:a14="http://schemas.microsoft.com/office/drawing/2010/main">
                <a:solidFill>
                  <a:srgbClr val="FFFFFF"/>
                </a:solidFill>
              </a14:hiddenFill>
            </a:ext>
          </a:extLst>
        </p:spPr>
      </p:pic>
      <p:sp>
        <p:nvSpPr>
          <p:cNvPr id="3" name="2 Subtítulo"/>
          <p:cNvSpPr txBox="1">
            <a:spLocks/>
          </p:cNvSpPr>
          <p:nvPr/>
        </p:nvSpPr>
        <p:spPr>
          <a:xfrm>
            <a:off x="251520" y="476672"/>
            <a:ext cx="4953000" cy="360040"/>
          </a:xfrm>
          <a:prstGeom prst="rect">
            <a:avLst/>
          </a:prstGeom>
        </p:spPr>
        <p:txBody>
          <a:bodyPr vert="horz" anchor="t">
            <a:normAutofit/>
          </a:bodyPr>
          <a:lstStyle>
            <a:lvl1pPr marL="45720" indent="0" algn="l" rtl="0" eaLnBrk="1" latinLnBrk="0" hangingPunct="1">
              <a:spcBef>
                <a:spcPts val="300"/>
              </a:spcBef>
              <a:buClr>
                <a:schemeClr val="accent3"/>
              </a:buClr>
              <a:buFont typeface="Georgia"/>
              <a:buNone/>
              <a:defRPr kumimoji="0" sz="2100" b="0" kern="1200">
                <a:solidFill>
                  <a:schemeClr val="tx2"/>
                </a:solidFill>
                <a:latin typeface="+mn-lt"/>
                <a:ea typeface="+mn-ea"/>
                <a:cs typeface="+mn-cs"/>
              </a:defRPr>
            </a:lvl1pPr>
            <a:lvl2pPr marL="658368" indent="-246888" algn="l" rtl="0" eaLnBrk="1" latinLnBrk="0" hangingPunct="1">
              <a:spcBef>
                <a:spcPts val="300"/>
              </a:spcBef>
              <a:buClr>
                <a:schemeClr val="accent2"/>
              </a:buClr>
              <a:buFont typeface="Georgia"/>
              <a:buNone/>
              <a:defRPr kumimoji="0" sz="1800" kern="1200">
                <a:solidFill>
                  <a:schemeClr val="tx1">
                    <a:tint val="75000"/>
                  </a:schemeClr>
                </a:solidFill>
                <a:latin typeface="+mn-lt"/>
                <a:ea typeface="+mn-ea"/>
                <a:cs typeface="+mn-cs"/>
              </a:defRPr>
            </a:lvl2pPr>
            <a:lvl3pPr marL="923544" indent="-219456" algn="l" rtl="0" eaLnBrk="1" latinLnBrk="0" hangingPunct="1">
              <a:spcBef>
                <a:spcPts val="300"/>
              </a:spcBef>
              <a:buClr>
                <a:schemeClr val="accent1"/>
              </a:buClr>
              <a:buFont typeface="Wingdings 2"/>
              <a:buNone/>
              <a:defRPr kumimoji="0" sz="1600" kern="1200">
                <a:solidFill>
                  <a:schemeClr val="tx1">
                    <a:tint val="75000"/>
                  </a:schemeClr>
                </a:solidFill>
                <a:latin typeface="+mn-lt"/>
                <a:ea typeface="+mn-ea"/>
                <a:cs typeface="+mn-cs"/>
              </a:defRPr>
            </a:lvl3pPr>
            <a:lvl4pPr marL="1179576" indent="-201168" algn="l" rtl="0" eaLnBrk="1" latinLnBrk="0" hangingPunct="1">
              <a:spcBef>
                <a:spcPts val="300"/>
              </a:spcBef>
              <a:buClr>
                <a:schemeClr val="accent1"/>
              </a:buClr>
              <a:buFont typeface="Wingdings 2"/>
              <a:buNone/>
              <a:defRPr kumimoji="0" sz="1400" kern="1200">
                <a:solidFill>
                  <a:schemeClr val="tx1">
                    <a:tint val="75000"/>
                  </a:schemeClr>
                </a:solidFill>
                <a:latin typeface="+mn-lt"/>
                <a:ea typeface="+mn-ea"/>
                <a:cs typeface="+mn-cs"/>
              </a:defRPr>
            </a:lvl4pPr>
            <a:lvl5pPr marL="1389888" indent="-182880" algn="l" rtl="0" eaLnBrk="1" latinLnBrk="0" hangingPunct="1">
              <a:spcBef>
                <a:spcPts val="300"/>
              </a:spcBef>
              <a:buClr>
                <a:schemeClr val="accent3"/>
              </a:buClr>
              <a:buFont typeface="Georgia"/>
              <a:buNone/>
              <a:defRPr kumimoji="0" sz="1400" kern="1200">
                <a:solidFill>
                  <a:schemeClr val="tx1">
                    <a:tint val="75000"/>
                  </a:schemeClr>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a:lstStyle>
          <a:p>
            <a:r>
              <a:rPr lang="es-AR" sz="1400" b="1" dirty="0"/>
              <a:t>Expropiaciones en situación de emergencia</a:t>
            </a:r>
          </a:p>
        </p:txBody>
      </p:sp>
    </p:spTree>
    <p:extLst>
      <p:ext uri="{BB962C8B-B14F-4D97-AF65-F5344CB8AC3E}">
        <p14:creationId xmlns:p14="http://schemas.microsoft.com/office/powerpoint/2010/main" val="154010531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2 Subtítulo"/>
          <p:cNvSpPr txBox="1">
            <a:spLocks/>
          </p:cNvSpPr>
          <p:nvPr/>
        </p:nvSpPr>
        <p:spPr>
          <a:xfrm>
            <a:off x="251520" y="476672"/>
            <a:ext cx="4953000" cy="360040"/>
          </a:xfrm>
          <a:prstGeom prst="rect">
            <a:avLst/>
          </a:prstGeom>
        </p:spPr>
        <p:txBody>
          <a:bodyPr vert="horz" anchor="t">
            <a:normAutofit/>
          </a:bodyPr>
          <a:lstStyle>
            <a:lvl1pPr marL="45720" indent="0" algn="l" rtl="0" eaLnBrk="1" latinLnBrk="0" hangingPunct="1">
              <a:spcBef>
                <a:spcPts val="300"/>
              </a:spcBef>
              <a:buClr>
                <a:schemeClr val="accent3"/>
              </a:buClr>
              <a:buFont typeface="Georgia"/>
              <a:buNone/>
              <a:defRPr kumimoji="0" sz="2100" b="0" kern="1200">
                <a:solidFill>
                  <a:schemeClr val="tx2"/>
                </a:solidFill>
                <a:latin typeface="+mn-lt"/>
                <a:ea typeface="+mn-ea"/>
                <a:cs typeface="+mn-cs"/>
              </a:defRPr>
            </a:lvl1pPr>
            <a:lvl2pPr marL="658368" indent="-246888" algn="l" rtl="0" eaLnBrk="1" latinLnBrk="0" hangingPunct="1">
              <a:spcBef>
                <a:spcPts val="300"/>
              </a:spcBef>
              <a:buClr>
                <a:schemeClr val="accent2"/>
              </a:buClr>
              <a:buFont typeface="Georgia"/>
              <a:buNone/>
              <a:defRPr kumimoji="0" sz="1800" kern="1200">
                <a:solidFill>
                  <a:schemeClr val="tx1">
                    <a:tint val="75000"/>
                  </a:schemeClr>
                </a:solidFill>
                <a:latin typeface="+mn-lt"/>
                <a:ea typeface="+mn-ea"/>
                <a:cs typeface="+mn-cs"/>
              </a:defRPr>
            </a:lvl2pPr>
            <a:lvl3pPr marL="923544" indent="-219456" algn="l" rtl="0" eaLnBrk="1" latinLnBrk="0" hangingPunct="1">
              <a:spcBef>
                <a:spcPts val="300"/>
              </a:spcBef>
              <a:buClr>
                <a:schemeClr val="accent1"/>
              </a:buClr>
              <a:buFont typeface="Wingdings 2"/>
              <a:buNone/>
              <a:defRPr kumimoji="0" sz="1600" kern="1200">
                <a:solidFill>
                  <a:schemeClr val="tx1">
                    <a:tint val="75000"/>
                  </a:schemeClr>
                </a:solidFill>
                <a:latin typeface="+mn-lt"/>
                <a:ea typeface="+mn-ea"/>
                <a:cs typeface="+mn-cs"/>
              </a:defRPr>
            </a:lvl3pPr>
            <a:lvl4pPr marL="1179576" indent="-201168" algn="l" rtl="0" eaLnBrk="1" latinLnBrk="0" hangingPunct="1">
              <a:spcBef>
                <a:spcPts val="300"/>
              </a:spcBef>
              <a:buClr>
                <a:schemeClr val="accent1"/>
              </a:buClr>
              <a:buFont typeface="Wingdings 2"/>
              <a:buNone/>
              <a:defRPr kumimoji="0" sz="1400" kern="1200">
                <a:solidFill>
                  <a:schemeClr val="tx1">
                    <a:tint val="75000"/>
                  </a:schemeClr>
                </a:solidFill>
                <a:latin typeface="+mn-lt"/>
                <a:ea typeface="+mn-ea"/>
                <a:cs typeface="+mn-cs"/>
              </a:defRPr>
            </a:lvl4pPr>
            <a:lvl5pPr marL="1389888" indent="-182880" algn="l" rtl="0" eaLnBrk="1" latinLnBrk="0" hangingPunct="1">
              <a:spcBef>
                <a:spcPts val="300"/>
              </a:spcBef>
              <a:buClr>
                <a:schemeClr val="accent3"/>
              </a:buClr>
              <a:buFont typeface="Georgia"/>
              <a:buNone/>
              <a:defRPr kumimoji="0" sz="1400" kern="1200">
                <a:solidFill>
                  <a:schemeClr val="tx1">
                    <a:tint val="75000"/>
                  </a:schemeClr>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a:lstStyle>
          <a:p>
            <a:r>
              <a:rPr lang="es-AR" sz="1400" b="1" dirty="0"/>
              <a:t>Expropiaciones en situación de emergencia</a:t>
            </a:r>
          </a:p>
        </p:txBody>
      </p:sp>
      <p:sp>
        <p:nvSpPr>
          <p:cNvPr id="11" name="1 Título"/>
          <p:cNvSpPr>
            <a:spLocks noGrp="1"/>
          </p:cNvSpPr>
          <p:nvPr>
            <p:ph type="ctrTitle"/>
          </p:nvPr>
        </p:nvSpPr>
        <p:spPr/>
        <p:txBody>
          <a:bodyPr>
            <a:normAutofit/>
          </a:bodyPr>
          <a:lstStyle/>
          <a:p>
            <a:pPr lvl="0"/>
            <a:r>
              <a:rPr lang="es-AR" sz="2000" dirty="0">
                <a:latin typeface="Arial" pitchFamily="34" charset="0"/>
                <a:cs typeface="Arial" pitchFamily="34" charset="0"/>
              </a:rPr>
              <a:t>Villa </a:t>
            </a:r>
            <a:r>
              <a:rPr lang="es-AR" sz="2000" dirty="0" err="1">
                <a:latin typeface="Arial" pitchFamily="34" charset="0"/>
                <a:cs typeface="Arial" pitchFamily="34" charset="0"/>
              </a:rPr>
              <a:t>Epecuén</a:t>
            </a:r>
            <a:r>
              <a:rPr lang="es-AR" sz="2000" dirty="0">
                <a:latin typeface="Arial" pitchFamily="34" charset="0"/>
                <a:cs typeface="Arial" pitchFamily="34" charset="0"/>
              </a:rPr>
              <a:t>, Partido de </a:t>
            </a:r>
            <a:r>
              <a:rPr lang="es-AR" sz="2000" dirty="0" smtClean="0">
                <a:latin typeface="Arial" pitchFamily="34" charset="0"/>
                <a:cs typeface="Arial" pitchFamily="34" charset="0"/>
              </a:rPr>
              <a:t>Adolfo</a:t>
            </a:r>
            <a:endParaRPr lang="es-AR" sz="2000" dirty="0">
              <a:latin typeface="Arial" pitchFamily="34" charset="0"/>
              <a:cs typeface="Arial" pitchFamily="34" charset="0"/>
            </a:endParaRPr>
          </a:p>
        </p:txBody>
      </p:sp>
      <p:sp>
        <p:nvSpPr>
          <p:cNvPr id="2" name="1 Subtítulo"/>
          <p:cNvSpPr>
            <a:spLocks noGrp="1"/>
          </p:cNvSpPr>
          <p:nvPr>
            <p:ph type="subTitle" idx="1"/>
          </p:nvPr>
        </p:nvSpPr>
        <p:spPr>
          <a:xfrm>
            <a:off x="996752" y="2991218"/>
            <a:ext cx="4953000" cy="1752600"/>
          </a:xfrm>
        </p:spPr>
        <p:txBody>
          <a:bodyPr/>
          <a:lstStyle/>
          <a:p>
            <a:endParaRPr lang="es-AR"/>
          </a:p>
        </p:txBody>
      </p:sp>
      <p:graphicFrame>
        <p:nvGraphicFramePr>
          <p:cNvPr id="12" name="9 Marcador de contenido"/>
          <p:cNvGraphicFramePr>
            <a:graphicFrameLocks noGrp="1"/>
          </p:cNvGraphicFramePr>
          <p:nvPr>
            <p:ph idx="4294967295"/>
            <p:extLst>
              <p:ext uri="{D42A27DB-BD31-4B8C-83A1-F6EECF244321}">
                <p14:modId xmlns:p14="http://schemas.microsoft.com/office/powerpoint/2010/main" val="1944212142"/>
              </p:ext>
            </p:extLst>
          </p:nvPr>
        </p:nvGraphicFramePr>
        <p:xfrm>
          <a:off x="251520" y="1142215"/>
          <a:ext cx="8517632" cy="468439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3" name="Picture 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515155" y="6300752"/>
            <a:ext cx="547188" cy="4066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 name="Picture 3"/>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308304" y="6300752"/>
            <a:ext cx="1748969" cy="52820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06053110"/>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ctrTitle"/>
          </p:nvPr>
        </p:nvSpPr>
        <p:spPr>
          <a:xfrm>
            <a:off x="323528" y="1988840"/>
            <a:ext cx="8458200" cy="1470025"/>
          </a:xfrm>
        </p:spPr>
        <p:txBody>
          <a:bodyPr/>
          <a:lstStyle/>
          <a:p>
            <a:r>
              <a:rPr lang="es-AR" dirty="0" smtClean="0"/>
              <a:t>Gracias… </a:t>
            </a:r>
            <a:endParaRPr lang="es-AR" dirty="0"/>
          </a:p>
        </p:txBody>
      </p:sp>
      <p:sp>
        <p:nvSpPr>
          <p:cNvPr id="5" name="4 Subtítulo"/>
          <p:cNvSpPr>
            <a:spLocks noGrp="1"/>
          </p:cNvSpPr>
          <p:nvPr>
            <p:ph type="subTitle" idx="1"/>
          </p:nvPr>
        </p:nvSpPr>
        <p:spPr>
          <a:xfrm>
            <a:off x="3131840" y="4509120"/>
            <a:ext cx="5832648" cy="1440160"/>
          </a:xfrm>
        </p:spPr>
        <p:txBody>
          <a:bodyPr>
            <a:normAutofit/>
          </a:bodyPr>
          <a:lstStyle/>
          <a:p>
            <a:pPr algn="r"/>
            <a:r>
              <a:rPr lang="es-AR" dirty="0" smtClean="0"/>
              <a:t>Luciano </a:t>
            </a:r>
            <a:r>
              <a:rPr lang="es-AR" dirty="0" err="1" smtClean="0"/>
              <a:t>Scatolini</a:t>
            </a:r>
            <a:endParaRPr lang="es-AR" dirty="0" smtClean="0"/>
          </a:p>
          <a:p>
            <a:pPr algn="r"/>
            <a:r>
              <a:rPr lang="es-AR" sz="1200" dirty="0" smtClean="0"/>
              <a:t>Director de la Cátedra de Hábitat de la UNLP</a:t>
            </a:r>
          </a:p>
          <a:p>
            <a:pPr algn="r"/>
            <a:r>
              <a:rPr lang="es-AR" sz="1200" dirty="0" smtClean="0"/>
              <a:t>Director de la Clínica Jurídica de Hábitat de la Facultad de Derecho de la UNLP</a:t>
            </a:r>
          </a:p>
          <a:p>
            <a:pPr algn="r"/>
            <a:r>
              <a:rPr lang="es-AR" sz="2000" dirty="0" smtClean="0"/>
              <a:t>lucianoescato@hotmail.com</a:t>
            </a:r>
            <a:endParaRPr lang="es-AR" sz="2000" dirty="0"/>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796136" y="6195015"/>
            <a:ext cx="690143" cy="5128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938106" y="6183084"/>
            <a:ext cx="2205894" cy="66620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80528025"/>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Urbano">
  <a:themeElements>
    <a:clrScheme name="Urbano">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Urbano">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Urbano">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Urban</Template>
  <TotalTime>1377</TotalTime>
  <Words>837</Words>
  <Application>Microsoft Office PowerPoint</Application>
  <PresentationFormat>On-screen Show (4:3)</PresentationFormat>
  <Paragraphs>115</Paragraphs>
  <Slides>43</Slides>
  <Notes>0</Notes>
  <HiddenSlides>0</HiddenSlides>
  <MMClips>0</MMClips>
  <ScaleCrop>false</ScaleCrop>
  <HeadingPairs>
    <vt:vector size="4" baseType="variant">
      <vt:variant>
        <vt:lpstr>Theme</vt:lpstr>
      </vt:variant>
      <vt:variant>
        <vt:i4>1</vt:i4>
      </vt:variant>
      <vt:variant>
        <vt:lpstr>Slide Titles</vt:lpstr>
      </vt:variant>
      <vt:variant>
        <vt:i4>43</vt:i4>
      </vt:variant>
    </vt:vector>
  </HeadingPairs>
  <TitlesOfParts>
    <vt:vector size="44" baseType="lpstr">
      <vt:lpstr>Urbano</vt:lpstr>
      <vt:lpstr>SEMINARIO DE POLÍTICAS DE SUELO  “Instrumentos de Políticas Urbanas en América Latina: Experiencias Recientes y Perspectivas”  La expropiación en situaciones de emergencias </vt:lpstr>
      <vt:lpstr>Definición </vt:lpstr>
      <vt:lpstr>Requisitos </vt:lpstr>
      <vt:lpstr>Características en el medio urbano: </vt:lpstr>
      <vt:lpstr>Donde entra la emergencia?</vt:lpstr>
      <vt:lpstr>PowerPoint Presentation</vt:lpstr>
      <vt:lpstr>PowerPoint Presentation</vt:lpstr>
      <vt:lpstr>Caso de la Ciudad Mexico en 1985</vt:lpstr>
      <vt:lpstr>PowerPoint Presentation</vt:lpstr>
      <vt:lpstr>PowerPoint Presentation</vt:lpstr>
      <vt:lpstr>Programa de “Reconstrucción  Habitacional”</vt:lpstr>
      <vt:lpstr>PowerPoint Presentation</vt:lpstr>
      <vt:lpstr>Que pasa en la Argentina?</vt:lpstr>
      <vt:lpstr>Actores que intervienen </vt:lpstr>
      <vt:lpstr>Dictadura militar</vt:lpstr>
      <vt:lpstr>PowerPoint Presentation</vt:lpstr>
      <vt:lpstr>PowerPoint Presentation</vt:lpstr>
      <vt:lpstr>PowerPoint Presentation</vt:lpstr>
      <vt:lpstr>PowerPoint Presentation</vt:lpstr>
      <vt:lpstr>Década del 80</vt:lpstr>
      <vt:lpstr>PowerPoint Presentation</vt:lpstr>
      <vt:lpstr>PowerPoint Presentation</vt:lpstr>
      <vt:lpstr>Década del 90: Regularización Dominial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Villa Epecuén, Partido de Adolfo</vt:lpstr>
      <vt:lpstr>Gracias…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egg</dc:creator>
  <cp:lastModifiedBy>Profesor Aula</cp:lastModifiedBy>
  <cp:revision>143</cp:revision>
  <dcterms:created xsi:type="dcterms:W3CDTF">2010-08-14T15:55:29Z</dcterms:created>
  <dcterms:modified xsi:type="dcterms:W3CDTF">2013-10-04T14:38:04Z</dcterms:modified>
</cp:coreProperties>
</file>